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261" r:id="rId3"/>
    <p:sldId id="277" r:id="rId4"/>
    <p:sldId id="270" r:id="rId5"/>
    <p:sldId id="280" r:id="rId6"/>
    <p:sldId id="278" r:id="rId7"/>
    <p:sldId id="276" r:id="rId8"/>
    <p:sldId id="284" r:id="rId9"/>
    <p:sldId id="285" r:id="rId10"/>
    <p:sldId id="279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7" r:id="rId21"/>
    <p:sldId id="296" r:id="rId22"/>
    <p:sldId id="298" r:id="rId23"/>
    <p:sldId id="286" r:id="rId24"/>
    <p:sldId id="283" r:id="rId25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B8D7"/>
    <a:srgbClr val="84A9CE"/>
    <a:srgbClr val="FFE146"/>
    <a:srgbClr val="FFEC42"/>
    <a:srgbClr val="FFF05D"/>
    <a:srgbClr val="FFF065"/>
    <a:srgbClr val="FFFF1D"/>
    <a:srgbClr val="FFCC00"/>
    <a:srgbClr val="FDFEC2"/>
    <a:srgbClr val="219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F4652F-418B-4256-9875-39B49DE2F486}" v="144" dt="2018-12-18T05:53:34.8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3" autoAdjust="0"/>
    <p:restoredTop sz="94660"/>
  </p:normalViewPr>
  <p:slideViewPr>
    <p:cSldViewPr>
      <p:cViewPr varScale="1">
        <p:scale>
          <a:sx n="60" d="100"/>
          <a:sy n="60" d="100"/>
        </p:scale>
        <p:origin x="1464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지현 우" userId="f20076a9562d6c4f" providerId="LiveId" clId="{9BF4652F-418B-4256-9875-39B49DE2F486}"/>
    <pc:docChg chg="undo custSel addSld delSld modSld sldOrd">
      <pc:chgData name="지현 우" userId="f20076a9562d6c4f" providerId="LiveId" clId="{9BF4652F-418B-4256-9875-39B49DE2F486}" dt="2018-12-18T05:54:01.844" v="1866" actId="14100"/>
      <pc:docMkLst>
        <pc:docMk/>
      </pc:docMkLst>
      <pc:sldChg chg="modSp">
        <pc:chgData name="지현 우" userId="f20076a9562d6c4f" providerId="LiveId" clId="{9BF4652F-418B-4256-9875-39B49DE2F486}" dt="2018-12-18T04:59:38.575" v="3" actId="20577"/>
        <pc:sldMkLst>
          <pc:docMk/>
          <pc:sldMk cId="0" sldId="261"/>
        </pc:sldMkLst>
        <pc:spChg chg="mod">
          <ac:chgData name="지현 우" userId="f20076a9562d6c4f" providerId="LiveId" clId="{9BF4652F-418B-4256-9875-39B49DE2F486}" dt="2018-12-18T04:59:38.575" v="3" actId="20577"/>
          <ac:spMkLst>
            <pc:docMk/>
            <pc:sldMk cId="0" sldId="261"/>
            <ac:spMk id="134" creationId="{00000000-0000-0000-0000-000000000000}"/>
          </ac:spMkLst>
        </pc:spChg>
      </pc:sldChg>
      <pc:sldChg chg="modSp">
        <pc:chgData name="지현 우" userId="f20076a9562d6c4f" providerId="LiveId" clId="{9BF4652F-418B-4256-9875-39B49DE2F486}" dt="2018-12-18T05:02:04.672" v="51" actId="20577"/>
        <pc:sldMkLst>
          <pc:docMk/>
          <pc:sldMk cId="0" sldId="276"/>
        </pc:sldMkLst>
        <pc:spChg chg="mod">
          <ac:chgData name="지현 우" userId="f20076a9562d6c4f" providerId="LiveId" clId="{9BF4652F-418B-4256-9875-39B49DE2F486}" dt="2018-12-18T05:02:04.672" v="51" actId="20577"/>
          <ac:spMkLst>
            <pc:docMk/>
            <pc:sldMk cId="0" sldId="276"/>
            <ac:spMk id="48" creationId="{00000000-0000-0000-0000-000000000000}"/>
          </ac:spMkLst>
        </pc:spChg>
        <pc:grpChg chg="mod">
          <ac:chgData name="지현 우" userId="f20076a9562d6c4f" providerId="LiveId" clId="{9BF4652F-418B-4256-9875-39B49DE2F486}" dt="2018-12-18T05:01:48.271" v="23" actId="1076"/>
          <ac:grpSpMkLst>
            <pc:docMk/>
            <pc:sldMk cId="0" sldId="276"/>
            <ac:grpSpMk id="2" creationId="{00000000-0000-0000-0000-000000000000}"/>
          </ac:grpSpMkLst>
        </pc:grpChg>
      </pc:sldChg>
      <pc:sldChg chg="modSp">
        <pc:chgData name="지현 우" userId="f20076a9562d6c4f" providerId="LiveId" clId="{9BF4652F-418B-4256-9875-39B49DE2F486}" dt="2018-12-18T04:59:57.173" v="13" actId="20577"/>
        <pc:sldMkLst>
          <pc:docMk/>
          <pc:sldMk cId="0" sldId="277"/>
        </pc:sldMkLst>
        <pc:spChg chg="mod">
          <ac:chgData name="지현 우" userId="f20076a9562d6c4f" providerId="LiveId" clId="{9BF4652F-418B-4256-9875-39B49DE2F486}" dt="2018-12-18T04:59:57.173" v="13" actId="20577"/>
          <ac:spMkLst>
            <pc:docMk/>
            <pc:sldMk cId="0" sldId="277"/>
            <ac:spMk id="20" creationId="{00000000-0000-0000-0000-000000000000}"/>
          </ac:spMkLst>
        </pc:spChg>
      </pc:sldChg>
      <pc:sldChg chg="addSp delSp modSp">
        <pc:chgData name="지현 우" userId="f20076a9562d6c4f" providerId="LiveId" clId="{9BF4652F-418B-4256-9875-39B49DE2F486}" dt="2018-12-18T05:32:48.162" v="572" actId="5793"/>
        <pc:sldMkLst>
          <pc:docMk/>
          <pc:sldMk cId="0" sldId="279"/>
        </pc:sldMkLst>
        <pc:spChg chg="mod">
          <ac:chgData name="지현 우" userId="f20076a9562d6c4f" providerId="LiveId" clId="{9BF4652F-418B-4256-9875-39B49DE2F486}" dt="2018-12-18T05:28:09.616" v="159" actId="1076"/>
          <ac:spMkLst>
            <pc:docMk/>
            <pc:sldMk cId="0" sldId="279"/>
            <ac:spMk id="12" creationId="{00000000-0000-0000-0000-000000000000}"/>
          </ac:spMkLst>
        </pc:spChg>
        <pc:spChg chg="mod">
          <ac:chgData name="지현 우" userId="f20076a9562d6c4f" providerId="LiveId" clId="{9BF4652F-418B-4256-9875-39B49DE2F486}" dt="2018-12-18T05:32:48.162" v="572" actId="5793"/>
          <ac:spMkLst>
            <pc:docMk/>
            <pc:sldMk cId="0" sldId="279"/>
            <ac:spMk id="20" creationId="{00000000-0000-0000-0000-000000000000}"/>
          </ac:spMkLst>
        </pc:spChg>
        <pc:spChg chg="del">
          <ac:chgData name="지현 우" userId="f20076a9562d6c4f" providerId="LiveId" clId="{9BF4652F-418B-4256-9875-39B49DE2F486}" dt="2018-12-18T05:27:54.796" v="155" actId="478"/>
          <ac:spMkLst>
            <pc:docMk/>
            <pc:sldMk cId="0" sldId="279"/>
            <ac:spMk id="24" creationId="{00000000-0000-0000-0000-000000000000}"/>
          </ac:spMkLst>
        </pc:spChg>
        <pc:spChg chg="del">
          <ac:chgData name="지현 우" userId="f20076a9562d6c4f" providerId="LiveId" clId="{9BF4652F-418B-4256-9875-39B49DE2F486}" dt="2018-12-18T05:27:54.796" v="155" actId="478"/>
          <ac:spMkLst>
            <pc:docMk/>
            <pc:sldMk cId="0" sldId="279"/>
            <ac:spMk id="25" creationId="{00000000-0000-0000-0000-000000000000}"/>
          </ac:spMkLst>
        </pc:spChg>
        <pc:spChg chg="del">
          <ac:chgData name="지현 우" userId="f20076a9562d6c4f" providerId="LiveId" clId="{9BF4652F-418B-4256-9875-39B49DE2F486}" dt="2018-12-18T05:27:54.796" v="155" actId="478"/>
          <ac:spMkLst>
            <pc:docMk/>
            <pc:sldMk cId="0" sldId="279"/>
            <ac:spMk id="26" creationId="{00000000-0000-0000-0000-000000000000}"/>
          </ac:spMkLst>
        </pc:spChg>
        <pc:spChg chg="del">
          <ac:chgData name="지현 우" userId="f20076a9562d6c4f" providerId="LiveId" clId="{9BF4652F-418B-4256-9875-39B49DE2F486}" dt="2018-12-18T05:27:54.796" v="155" actId="478"/>
          <ac:spMkLst>
            <pc:docMk/>
            <pc:sldMk cId="0" sldId="279"/>
            <ac:spMk id="27" creationId="{00000000-0000-0000-0000-000000000000}"/>
          </ac:spMkLst>
        </pc:spChg>
        <pc:spChg chg="del">
          <ac:chgData name="지현 우" userId="f20076a9562d6c4f" providerId="LiveId" clId="{9BF4652F-418B-4256-9875-39B49DE2F486}" dt="2018-12-18T05:27:54.796" v="155" actId="478"/>
          <ac:spMkLst>
            <pc:docMk/>
            <pc:sldMk cId="0" sldId="279"/>
            <ac:spMk id="29" creationId="{00000000-0000-0000-0000-000000000000}"/>
          </ac:spMkLst>
        </pc:spChg>
        <pc:spChg chg="mod">
          <ac:chgData name="지현 우" userId="f20076a9562d6c4f" providerId="LiveId" clId="{9BF4652F-418B-4256-9875-39B49DE2F486}" dt="2018-12-18T05:27:16.912" v="117" actId="20577"/>
          <ac:spMkLst>
            <pc:docMk/>
            <pc:sldMk cId="0" sldId="279"/>
            <ac:spMk id="79" creationId="{00000000-0000-0000-0000-000000000000}"/>
          </ac:spMkLst>
        </pc:spChg>
        <pc:spChg chg="mod">
          <ac:chgData name="지현 우" userId="f20076a9562d6c4f" providerId="LiveId" clId="{9BF4652F-418B-4256-9875-39B49DE2F486}" dt="2018-12-18T05:28:40.659" v="171" actId="20577"/>
          <ac:spMkLst>
            <pc:docMk/>
            <pc:sldMk cId="0" sldId="279"/>
            <ac:spMk id="80" creationId="{00000000-0000-0000-0000-000000000000}"/>
          </ac:spMkLst>
        </pc:spChg>
        <pc:grpChg chg="mod">
          <ac:chgData name="지현 우" userId="f20076a9562d6c4f" providerId="LiveId" clId="{9BF4652F-418B-4256-9875-39B49DE2F486}" dt="2018-12-18T05:28:05.140" v="158" actId="14100"/>
          <ac:grpSpMkLst>
            <pc:docMk/>
            <pc:sldMk cId="0" sldId="279"/>
            <ac:grpSpMk id="2" creationId="{00000000-0000-0000-0000-000000000000}"/>
          </ac:grpSpMkLst>
        </pc:grpChg>
        <pc:grpChg chg="del">
          <ac:chgData name="지현 우" userId="f20076a9562d6c4f" providerId="LiveId" clId="{9BF4652F-418B-4256-9875-39B49DE2F486}" dt="2018-12-18T05:27:54.796" v="155" actId="478"/>
          <ac:grpSpMkLst>
            <pc:docMk/>
            <pc:sldMk cId="0" sldId="279"/>
            <ac:grpSpMk id="30" creationId="{00000000-0000-0000-0000-000000000000}"/>
          </ac:grpSpMkLst>
        </pc:grpChg>
        <pc:picChg chg="add mod">
          <ac:chgData name="지현 우" userId="f20076a9562d6c4f" providerId="LiveId" clId="{9BF4652F-418B-4256-9875-39B49DE2F486}" dt="2018-12-18T05:29:12.323" v="176" actId="1076"/>
          <ac:picMkLst>
            <pc:docMk/>
            <pc:sldMk cId="0" sldId="279"/>
            <ac:picMk id="21" creationId="{613A0000-4D31-4E5E-8F3E-EF47394FF17F}"/>
          </ac:picMkLst>
        </pc:picChg>
        <pc:picChg chg="del">
          <ac:chgData name="지현 우" userId="f20076a9562d6c4f" providerId="LiveId" clId="{9BF4652F-418B-4256-9875-39B49DE2F486}" dt="2018-12-18T05:27:54.796" v="155" actId="478"/>
          <ac:picMkLst>
            <pc:docMk/>
            <pc:sldMk cId="0" sldId="279"/>
            <ac:picMk id="28" creationId="{00000000-0000-0000-0000-000000000000}"/>
          </ac:picMkLst>
        </pc:picChg>
      </pc:sldChg>
      <pc:sldChg chg="addSp delSp modSp addAnim delAnim">
        <pc:chgData name="지현 우" userId="f20076a9562d6c4f" providerId="LiveId" clId="{9BF4652F-418B-4256-9875-39B49DE2F486}" dt="2018-12-18T05:14:44.316" v="100" actId="20577"/>
        <pc:sldMkLst>
          <pc:docMk/>
          <pc:sldMk cId="0" sldId="283"/>
        </pc:sldMkLst>
        <pc:spChg chg="mod">
          <ac:chgData name="지현 우" userId="f20076a9562d6c4f" providerId="LiveId" clId="{9BF4652F-418B-4256-9875-39B49DE2F486}" dt="2018-12-18T05:14:36.805" v="95" actId="20577"/>
          <ac:spMkLst>
            <pc:docMk/>
            <pc:sldMk cId="0" sldId="283"/>
            <ac:spMk id="20" creationId="{00000000-0000-0000-0000-000000000000}"/>
          </ac:spMkLst>
        </pc:spChg>
        <pc:spChg chg="mod">
          <ac:chgData name="지현 우" userId="f20076a9562d6c4f" providerId="LiveId" clId="{9BF4652F-418B-4256-9875-39B49DE2F486}" dt="2018-12-18T05:14:44.316" v="100" actId="20577"/>
          <ac:spMkLst>
            <pc:docMk/>
            <pc:sldMk cId="0" sldId="283"/>
            <ac:spMk id="80" creationId="{00000000-0000-0000-0000-000000000000}"/>
          </ac:spMkLst>
        </pc:spChg>
        <pc:grpChg chg="mod">
          <ac:chgData name="지현 우" userId="f20076a9562d6c4f" providerId="LiveId" clId="{9BF4652F-418B-4256-9875-39B49DE2F486}" dt="2018-12-18T05:14:13.891" v="85" actId="1076"/>
          <ac:grpSpMkLst>
            <pc:docMk/>
            <pc:sldMk cId="0" sldId="283"/>
            <ac:grpSpMk id="2" creationId="{00000000-0000-0000-0000-000000000000}"/>
          </ac:grpSpMkLst>
        </pc:grpChg>
        <pc:picChg chg="add del">
          <ac:chgData name="지현 우" userId="f20076a9562d6c4f" providerId="LiveId" clId="{9BF4652F-418B-4256-9875-39B49DE2F486}" dt="2018-12-18T05:13:54.684" v="77" actId="478"/>
          <ac:picMkLst>
            <pc:docMk/>
            <pc:sldMk cId="0" sldId="283"/>
            <ac:picMk id="18" creationId="{00000000-0000-0000-0000-000000000000}"/>
          </ac:picMkLst>
        </pc:picChg>
        <pc:picChg chg="add del">
          <ac:chgData name="지현 우" userId="f20076a9562d6c4f" providerId="LiveId" clId="{9BF4652F-418B-4256-9875-39B49DE2F486}" dt="2018-12-18T05:13:54.947" v="78" actId="478"/>
          <ac:picMkLst>
            <pc:docMk/>
            <pc:sldMk cId="0" sldId="283"/>
            <ac:picMk id="19" creationId="{00000000-0000-0000-0000-000000000000}"/>
          </ac:picMkLst>
        </pc:picChg>
        <pc:picChg chg="add del">
          <ac:chgData name="지현 우" userId="f20076a9562d6c4f" providerId="LiveId" clId="{9BF4652F-418B-4256-9875-39B49DE2F486}" dt="2018-12-18T05:13:55.059" v="79" actId="478"/>
          <ac:picMkLst>
            <pc:docMk/>
            <pc:sldMk cId="0" sldId="283"/>
            <ac:picMk id="21" creationId="{00000000-0000-0000-0000-000000000000}"/>
          </ac:picMkLst>
        </pc:picChg>
        <pc:picChg chg="add del">
          <ac:chgData name="지현 우" userId="f20076a9562d6c4f" providerId="LiveId" clId="{9BF4652F-418B-4256-9875-39B49DE2F486}" dt="2018-12-18T05:13:55.251" v="80" actId="478"/>
          <ac:picMkLst>
            <pc:docMk/>
            <pc:sldMk cId="0" sldId="283"/>
            <ac:picMk id="25" creationId="{00000000-0000-0000-0000-000000000000}"/>
          </ac:picMkLst>
        </pc:picChg>
        <pc:picChg chg="mod">
          <ac:chgData name="지현 우" userId="f20076a9562d6c4f" providerId="LiveId" clId="{9BF4652F-418B-4256-9875-39B49DE2F486}" dt="2018-12-18T05:14:13.018" v="84" actId="1076"/>
          <ac:picMkLst>
            <pc:docMk/>
            <pc:sldMk cId="0" sldId="283"/>
            <ac:picMk id="26" creationId="{00000000-0000-0000-0000-000000000000}"/>
          </ac:picMkLst>
        </pc:picChg>
      </pc:sldChg>
      <pc:sldChg chg="modSp">
        <pc:chgData name="지현 우" userId="f20076a9562d6c4f" providerId="LiveId" clId="{9BF4652F-418B-4256-9875-39B49DE2F486}" dt="2018-12-18T05:07:25.973" v="52" actId="1076"/>
        <pc:sldMkLst>
          <pc:docMk/>
          <pc:sldMk cId="3167010080" sldId="284"/>
        </pc:sldMkLst>
        <pc:spChg chg="mod">
          <ac:chgData name="지현 우" userId="f20076a9562d6c4f" providerId="LiveId" clId="{9BF4652F-418B-4256-9875-39B49DE2F486}" dt="2018-12-18T05:07:25.973" v="52" actId="1076"/>
          <ac:spMkLst>
            <pc:docMk/>
            <pc:sldMk cId="3167010080" sldId="284"/>
            <ac:spMk id="37" creationId="{00000000-0000-0000-0000-000000000000}"/>
          </ac:spMkLst>
        </pc:spChg>
      </pc:sldChg>
      <pc:sldChg chg="add del setBg">
        <pc:chgData name="지현 우" userId="f20076a9562d6c4f" providerId="LiveId" clId="{9BF4652F-418B-4256-9875-39B49DE2F486}" dt="2018-12-18T05:12:31.017" v="67" actId="2696"/>
        <pc:sldMkLst>
          <pc:docMk/>
          <pc:sldMk cId="3213431822" sldId="286"/>
        </pc:sldMkLst>
      </pc:sldChg>
      <pc:sldChg chg="add setBg">
        <pc:chgData name="지현 우" userId="f20076a9562d6c4f" providerId="LiveId" clId="{9BF4652F-418B-4256-9875-39B49DE2F486}" dt="2018-12-18T05:13:28.449" v="71"/>
        <pc:sldMkLst>
          <pc:docMk/>
          <pc:sldMk cId="3778761513" sldId="286"/>
        </pc:sldMkLst>
      </pc:sldChg>
      <pc:sldChg chg="add del ord setBg">
        <pc:chgData name="지현 우" userId="f20076a9562d6c4f" providerId="LiveId" clId="{9BF4652F-418B-4256-9875-39B49DE2F486}" dt="2018-12-18T05:12:30.943" v="66" actId="2696"/>
        <pc:sldMkLst>
          <pc:docMk/>
          <pc:sldMk cId="1920559986" sldId="287"/>
        </pc:sldMkLst>
      </pc:sldChg>
      <pc:sldChg chg="addSp delSp modSp add setBg">
        <pc:chgData name="지현 우" userId="f20076a9562d6c4f" providerId="LiveId" clId="{9BF4652F-418B-4256-9875-39B49DE2F486}" dt="2018-12-18T05:32:59.555" v="578" actId="20577"/>
        <pc:sldMkLst>
          <pc:docMk/>
          <pc:sldMk cId="4148748540" sldId="287"/>
        </pc:sldMkLst>
        <pc:spChg chg="mod">
          <ac:chgData name="지현 우" userId="f20076a9562d6c4f" providerId="LiveId" clId="{9BF4652F-418B-4256-9875-39B49DE2F486}" dt="2018-12-18T05:32:59.555" v="578" actId="20577"/>
          <ac:spMkLst>
            <pc:docMk/>
            <pc:sldMk cId="4148748540" sldId="287"/>
            <ac:spMk id="20" creationId="{00000000-0000-0000-0000-000000000000}"/>
          </ac:spMkLst>
        </pc:spChg>
        <pc:picChg chg="add del">
          <ac:chgData name="지현 우" userId="f20076a9562d6c4f" providerId="LiveId" clId="{9BF4652F-418B-4256-9875-39B49DE2F486}" dt="2018-12-18T05:30:49.641" v="378" actId="478"/>
          <ac:picMkLst>
            <pc:docMk/>
            <pc:sldMk cId="4148748540" sldId="287"/>
            <ac:picMk id="13" creationId="{F6095389-D759-4092-A13D-866F5845BD29}"/>
          </ac:picMkLst>
        </pc:picChg>
        <pc:picChg chg="add mod">
          <ac:chgData name="지현 우" userId="f20076a9562d6c4f" providerId="LiveId" clId="{9BF4652F-418B-4256-9875-39B49DE2F486}" dt="2018-12-18T05:30:54.391" v="381" actId="1076"/>
          <ac:picMkLst>
            <pc:docMk/>
            <pc:sldMk cId="4148748540" sldId="287"/>
            <ac:picMk id="14" creationId="{A16EAF9F-5DD8-4B37-8EF0-F05639D6D4FE}"/>
          </ac:picMkLst>
        </pc:picChg>
        <pc:picChg chg="del">
          <ac:chgData name="지현 우" userId="f20076a9562d6c4f" providerId="LiveId" clId="{9BF4652F-418B-4256-9875-39B49DE2F486}" dt="2018-12-18T05:30:51.509" v="379" actId="478"/>
          <ac:picMkLst>
            <pc:docMk/>
            <pc:sldMk cId="4148748540" sldId="287"/>
            <ac:picMk id="21" creationId="{613A0000-4D31-4E5E-8F3E-EF47394FF17F}"/>
          </ac:picMkLst>
        </pc:picChg>
      </pc:sldChg>
      <pc:sldChg chg="addSp delSp modSp add setBg">
        <pc:chgData name="지현 우" userId="f20076a9562d6c4f" providerId="LiveId" clId="{9BF4652F-418B-4256-9875-39B49DE2F486}" dt="2018-12-18T05:35:02.997" v="774" actId="20577"/>
        <pc:sldMkLst>
          <pc:docMk/>
          <pc:sldMk cId="1521419302" sldId="288"/>
        </pc:sldMkLst>
        <pc:spChg chg="mod">
          <ac:chgData name="지현 우" userId="f20076a9562d6c4f" providerId="LiveId" clId="{9BF4652F-418B-4256-9875-39B49DE2F486}" dt="2018-12-18T05:35:02.997" v="774" actId="20577"/>
          <ac:spMkLst>
            <pc:docMk/>
            <pc:sldMk cId="1521419302" sldId="288"/>
            <ac:spMk id="20" creationId="{00000000-0000-0000-0000-000000000000}"/>
          </ac:spMkLst>
        </pc:spChg>
        <pc:picChg chg="add mod">
          <ac:chgData name="지현 우" userId="f20076a9562d6c4f" providerId="LiveId" clId="{9BF4652F-418B-4256-9875-39B49DE2F486}" dt="2018-12-18T05:33:30.365" v="584" actId="14100"/>
          <ac:picMkLst>
            <pc:docMk/>
            <pc:sldMk cId="1521419302" sldId="288"/>
            <ac:picMk id="13" creationId="{7EB9756F-0510-4ACE-9093-51D0DCA55742}"/>
          </ac:picMkLst>
        </pc:picChg>
        <pc:picChg chg="del">
          <ac:chgData name="지현 우" userId="f20076a9562d6c4f" providerId="LiveId" clId="{9BF4652F-418B-4256-9875-39B49DE2F486}" dt="2018-12-18T05:33:21.806" v="581" actId="478"/>
          <ac:picMkLst>
            <pc:docMk/>
            <pc:sldMk cId="1521419302" sldId="288"/>
            <ac:picMk id="14" creationId="{A16EAF9F-5DD8-4B37-8EF0-F05639D6D4FE}"/>
          </ac:picMkLst>
        </pc:picChg>
      </pc:sldChg>
      <pc:sldChg chg="addSp delSp modSp add setBg">
        <pc:chgData name="지현 우" userId="f20076a9562d6c4f" providerId="LiveId" clId="{9BF4652F-418B-4256-9875-39B49DE2F486}" dt="2018-12-18T05:36:24.563" v="1011"/>
        <pc:sldMkLst>
          <pc:docMk/>
          <pc:sldMk cId="239731302" sldId="289"/>
        </pc:sldMkLst>
        <pc:spChg chg="mod">
          <ac:chgData name="지현 우" userId="f20076a9562d6c4f" providerId="LiveId" clId="{9BF4652F-418B-4256-9875-39B49DE2F486}" dt="2018-12-18T05:36:24.563" v="1011"/>
          <ac:spMkLst>
            <pc:docMk/>
            <pc:sldMk cId="239731302" sldId="289"/>
            <ac:spMk id="20" creationId="{00000000-0000-0000-0000-000000000000}"/>
          </ac:spMkLst>
        </pc:spChg>
        <pc:picChg chg="del">
          <ac:chgData name="지현 우" userId="f20076a9562d6c4f" providerId="LiveId" clId="{9BF4652F-418B-4256-9875-39B49DE2F486}" dt="2018-12-18T05:35:35.934" v="778" actId="478"/>
          <ac:picMkLst>
            <pc:docMk/>
            <pc:sldMk cId="239731302" sldId="289"/>
            <ac:picMk id="13" creationId="{7EB9756F-0510-4ACE-9093-51D0DCA55742}"/>
          </ac:picMkLst>
        </pc:picChg>
        <pc:picChg chg="add mod">
          <ac:chgData name="지현 우" userId="f20076a9562d6c4f" providerId="LiveId" clId="{9BF4652F-418B-4256-9875-39B49DE2F486}" dt="2018-12-18T05:35:42.208" v="780" actId="14100"/>
          <ac:picMkLst>
            <pc:docMk/>
            <pc:sldMk cId="239731302" sldId="289"/>
            <ac:picMk id="14" creationId="{106B8A33-AB93-4D40-BA44-739747473700}"/>
          </ac:picMkLst>
        </pc:picChg>
      </pc:sldChg>
      <pc:sldChg chg="addSp delSp modSp add setBg">
        <pc:chgData name="지현 우" userId="f20076a9562d6c4f" providerId="LiveId" clId="{9BF4652F-418B-4256-9875-39B49DE2F486}" dt="2018-12-18T05:37:54.178" v="1117"/>
        <pc:sldMkLst>
          <pc:docMk/>
          <pc:sldMk cId="996832999" sldId="290"/>
        </pc:sldMkLst>
        <pc:spChg chg="mod">
          <ac:chgData name="지현 우" userId="f20076a9562d6c4f" providerId="LiveId" clId="{9BF4652F-418B-4256-9875-39B49DE2F486}" dt="2018-12-18T05:37:54.178" v="1117"/>
          <ac:spMkLst>
            <pc:docMk/>
            <pc:sldMk cId="996832999" sldId="290"/>
            <ac:spMk id="20" creationId="{00000000-0000-0000-0000-000000000000}"/>
          </ac:spMkLst>
        </pc:spChg>
        <pc:picChg chg="add mod">
          <ac:chgData name="지현 우" userId="f20076a9562d6c4f" providerId="LiveId" clId="{9BF4652F-418B-4256-9875-39B49DE2F486}" dt="2018-12-18T05:37:29.353" v="1018" actId="1076"/>
          <ac:picMkLst>
            <pc:docMk/>
            <pc:sldMk cId="996832999" sldId="290"/>
            <ac:picMk id="13" creationId="{A9FC3228-F8F9-48E5-9FB8-73754F74D889}"/>
          </ac:picMkLst>
        </pc:picChg>
        <pc:picChg chg="del">
          <ac:chgData name="지현 우" userId="f20076a9562d6c4f" providerId="LiveId" clId="{9BF4652F-418B-4256-9875-39B49DE2F486}" dt="2018-12-18T05:36:57.722" v="1015" actId="478"/>
          <ac:picMkLst>
            <pc:docMk/>
            <pc:sldMk cId="996832999" sldId="290"/>
            <ac:picMk id="14" creationId="{106B8A33-AB93-4D40-BA44-739747473700}"/>
          </ac:picMkLst>
        </pc:picChg>
      </pc:sldChg>
      <pc:sldChg chg="addSp delSp modSp add setBg">
        <pc:chgData name="지현 우" userId="f20076a9562d6c4f" providerId="LiveId" clId="{9BF4652F-418B-4256-9875-39B49DE2F486}" dt="2018-12-18T05:41:12.861" v="1304" actId="478"/>
        <pc:sldMkLst>
          <pc:docMk/>
          <pc:sldMk cId="1229997689" sldId="291"/>
        </pc:sldMkLst>
        <pc:spChg chg="mod">
          <ac:chgData name="지현 우" userId="f20076a9562d6c4f" providerId="LiveId" clId="{9BF4652F-418B-4256-9875-39B49DE2F486}" dt="2018-12-18T05:41:07.225" v="1302"/>
          <ac:spMkLst>
            <pc:docMk/>
            <pc:sldMk cId="1229997689" sldId="291"/>
            <ac:spMk id="20" creationId="{00000000-0000-0000-0000-000000000000}"/>
          </ac:spMkLst>
        </pc:spChg>
        <pc:spChg chg="mod">
          <ac:chgData name="지현 우" userId="f20076a9562d6c4f" providerId="LiveId" clId="{9BF4652F-418B-4256-9875-39B49DE2F486}" dt="2018-12-18T05:38:12.871" v="1137" actId="20577"/>
          <ac:spMkLst>
            <pc:docMk/>
            <pc:sldMk cId="1229997689" sldId="291"/>
            <ac:spMk id="80" creationId="{00000000-0000-0000-0000-000000000000}"/>
          </ac:spMkLst>
        </pc:spChg>
        <pc:grpChg chg="mod">
          <ac:chgData name="지현 우" userId="f20076a9562d6c4f" providerId="LiveId" clId="{9BF4652F-418B-4256-9875-39B49DE2F486}" dt="2018-12-18T05:39:44.047" v="1187" actId="14100"/>
          <ac:grpSpMkLst>
            <pc:docMk/>
            <pc:sldMk cId="1229997689" sldId="291"/>
            <ac:grpSpMk id="2" creationId="{00000000-0000-0000-0000-000000000000}"/>
          </ac:grpSpMkLst>
        </pc:grpChg>
        <pc:picChg chg="del">
          <ac:chgData name="지현 우" userId="f20076a9562d6c4f" providerId="LiveId" clId="{9BF4652F-418B-4256-9875-39B49DE2F486}" dt="2018-12-18T05:38:43.194" v="1139" actId="478"/>
          <ac:picMkLst>
            <pc:docMk/>
            <pc:sldMk cId="1229997689" sldId="291"/>
            <ac:picMk id="13" creationId="{A9FC3228-F8F9-48E5-9FB8-73754F74D889}"/>
          </ac:picMkLst>
        </pc:picChg>
        <pc:picChg chg="add mod">
          <ac:chgData name="지현 우" userId="f20076a9562d6c4f" providerId="LiveId" clId="{9BF4652F-418B-4256-9875-39B49DE2F486}" dt="2018-12-18T05:38:51.354" v="1143" actId="1076"/>
          <ac:picMkLst>
            <pc:docMk/>
            <pc:sldMk cId="1229997689" sldId="291"/>
            <ac:picMk id="14" creationId="{2E382950-E6B3-4E97-8A26-B69F4E030EDB}"/>
          </ac:picMkLst>
        </pc:picChg>
        <pc:picChg chg="add del">
          <ac:chgData name="지현 우" userId="f20076a9562d6c4f" providerId="LiveId" clId="{9BF4652F-418B-4256-9875-39B49DE2F486}" dt="2018-12-18T05:41:12.861" v="1304" actId="478"/>
          <ac:picMkLst>
            <pc:docMk/>
            <pc:sldMk cId="1229997689" sldId="291"/>
            <ac:picMk id="15" creationId="{CE40D0E0-A3EF-43CB-9FF5-EFC5AFC2A538}"/>
          </ac:picMkLst>
        </pc:picChg>
      </pc:sldChg>
      <pc:sldChg chg="addSp delSp modSp add setBg">
        <pc:chgData name="지현 우" userId="f20076a9562d6c4f" providerId="LiveId" clId="{9BF4652F-418B-4256-9875-39B49DE2F486}" dt="2018-12-18T05:42:43.913" v="1494" actId="478"/>
        <pc:sldMkLst>
          <pc:docMk/>
          <pc:sldMk cId="1145566701" sldId="292"/>
        </pc:sldMkLst>
        <pc:spChg chg="mod">
          <ac:chgData name="지현 우" userId="f20076a9562d6c4f" providerId="LiveId" clId="{9BF4652F-418B-4256-9875-39B49DE2F486}" dt="2018-12-18T05:42:29.783" v="1492"/>
          <ac:spMkLst>
            <pc:docMk/>
            <pc:sldMk cId="1145566701" sldId="292"/>
            <ac:spMk id="20" creationId="{00000000-0000-0000-0000-000000000000}"/>
          </ac:spMkLst>
        </pc:spChg>
        <pc:picChg chg="add mod">
          <ac:chgData name="지현 우" userId="f20076a9562d6c4f" providerId="LiveId" clId="{9BF4652F-418B-4256-9875-39B49DE2F486}" dt="2018-12-18T05:41:48.272" v="1363" actId="1076"/>
          <ac:picMkLst>
            <pc:docMk/>
            <pc:sldMk cId="1145566701" sldId="292"/>
            <ac:picMk id="13" creationId="{BB3A8B8B-AD4B-453A-A7B7-290BD2DB2779}"/>
          </ac:picMkLst>
        </pc:picChg>
        <pc:picChg chg="del">
          <ac:chgData name="지현 우" userId="f20076a9562d6c4f" providerId="LiveId" clId="{9BF4652F-418B-4256-9875-39B49DE2F486}" dt="2018-12-18T05:41:29.002" v="1307" actId="478"/>
          <ac:picMkLst>
            <pc:docMk/>
            <pc:sldMk cId="1145566701" sldId="292"/>
            <ac:picMk id="14" creationId="{2E382950-E6B3-4E97-8A26-B69F4E030EDB}"/>
          </ac:picMkLst>
        </pc:picChg>
        <pc:picChg chg="add del">
          <ac:chgData name="지현 우" userId="f20076a9562d6c4f" providerId="LiveId" clId="{9BF4652F-418B-4256-9875-39B49DE2F486}" dt="2018-12-18T05:42:43.913" v="1494" actId="478"/>
          <ac:picMkLst>
            <pc:docMk/>
            <pc:sldMk cId="1145566701" sldId="292"/>
            <ac:picMk id="15" creationId="{4E62B0C6-2513-495D-8BA7-9C667036D383}"/>
          </ac:picMkLst>
        </pc:picChg>
      </pc:sldChg>
      <pc:sldChg chg="addSp delSp modSp add setBg">
        <pc:chgData name="지현 우" userId="f20076a9562d6c4f" providerId="LiveId" clId="{9BF4652F-418B-4256-9875-39B49DE2F486}" dt="2018-12-18T05:44:44.619" v="1612" actId="20577"/>
        <pc:sldMkLst>
          <pc:docMk/>
          <pc:sldMk cId="2435904083" sldId="293"/>
        </pc:sldMkLst>
        <pc:spChg chg="mod">
          <ac:chgData name="지현 우" userId="f20076a9562d6c4f" providerId="LiveId" clId="{9BF4652F-418B-4256-9875-39B49DE2F486}" dt="2018-12-18T05:44:44.619" v="1612" actId="20577"/>
          <ac:spMkLst>
            <pc:docMk/>
            <pc:sldMk cId="2435904083" sldId="293"/>
            <ac:spMk id="20" creationId="{00000000-0000-0000-0000-000000000000}"/>
          </ac:spMkLst>
        </pc:spChg>
        <pc:spChg chg="mod">
          <ac:chgData name="지현 우" userId="f20076a9562d6c4f" providerId="LiveId" clId="{9BF4652F-418B-4256-9875-39B49DE2F486}" dt="2018-12-18T05:43:09.939" v="1509"/>
          <ac:spMkLst>
            <pc:docMk/>
            <pc:sldMk cId="2435904083" sldId="293"/>
            <ac:spMk id="80" creationId="{00000000-0000-0000-0000-000000000000}"/>
          </ac:spMkLst>
        </pc:spChg>
        <pc:picChg chg="del">
          <ac:chgData name="지현 우" userId="f20076a9562d6c4f" providerId="LiveId" clId="{9BF4652F-418B-4256-9875-39B49DE2F486}" dt="2018-12-18T05:43:13.732" v="1510" actId="478"/>
          <ac:picMkLst>
            <pc:docMk/>
            <pc:sldMk cId="2435904083" sldId="293"/>
            <ac:picMk id="13" creationId="{BB3A8B8B-AD4B-453A-A7B7-290BD2DB2779}"/>
          </ac:picMkLst>
        </pc:picChg>
        <pc:picChg chg="add mod">
          <ac:chgData name="지현 우" userId="f20076a9562d6c4f" providerId="LiveId" clId="{9BF4652F-418B-4256-9875-39B49DE2F486}" dt="2018-12-18T05:43:24.753" v="1514" actId="14100"/>
          <ac:picMkLst>
            <pc:docMk/>
            <pc:sldMk cId="2435904083" sldId="293"/>
            <ac:picMk id="14" creationId="{D114E03C-37C5-49CB-AD1E-0211E7710846}"/>
          </ac:picMkLst>
        </pc:picChg>
      </pc:sldChg>
      <pc:sldChg chg="addSp delSp modSp add setBg">
        <pc:chgData name="지현 우" userId="f20076a9562d6c4f" providerId="LiveId" clId="{9BF4652F-418B-4256-9875-39B49DE2F486}" dt="2018-12-18T05:45:58.015" v="1692"/>
        <pc:sldMkLst>
          <pc:docMk/>
          <pc:sldMk cId="2985042907" sldId="294"/>
        </pc:sldMkLst>
        <pc:spChg chg="mod">
          <ac:chgData name="지현 우" userId="f20076a9562d6c4f" providerId="LiveId" clId="{9BF4652F-418B-4256-9875-39B49DE2F486}" dt="2018-12-18T05:45:58.015" v="1692"/>
          <ac:spMkLst>
            <pc:docMk/>
            <pc:sldMk cId="2985042907" sldId="294"/>
            <ac:spMk id="20" creationId="{00000000-0000-0000-0000-000000000000}"/>
          </ac:spMkLst>
        </pc:spChg>
        <pc:spChg chg="mod">
          <ac:chgData name="지현 우" userId="f20076a9562d6c4f" providerId="LiveId" clId="{9BF4652F-418B-4256-9875-39B49DE2F486}" dt="2018-12-18T05:45:22.164" v="1629"/>
          <ac:spMkLst>
            <pc:docMk/>
            <pc:sldMk cId="2985042907" sldId="294"/>
            <ac:spMk id="80" creationId="{00000000-0000-0000-0000-000000000000}"/>
          </ac:spMkLst>
        </pc:spChg>
        <pc:picChg chg="add mod">
          <ac:chgData name="지현 우" userId="f20076a9562d6c4f" providerId="LiveId" clId="{9BF4652F-418B-4256-9875-39B49DE2F486}" dt="2018-12-18T05:45:36.603" v="1633" actId="1076"/>
          <ac:picMkLst>
            <pc:docMk/>
            <pc:sldMk cId="2985042907" sldId="294"/>
            <ac:picMk id="13" creationId="{81DE8D6E-ABAD-4A0B-BE44-456A5B422CBD}"/>
          </ac:picMkLst>
        </pc:picChg>
        <pc:picChg chg="del">
          <ac:chgData name="지현 우" userId="f20076a9562d6c4f" providerId="LiveId" clId="{9BF4652F-418B-4256-9875-39B49DE2F486}" dt="2018-12-18T05:45:28.687" v="1630" actId="478"/>
          <ac:picMkLst>
            <pc:docMk/>
            <pc:sldMk cId="2985042907" sldId="294"/>
            <ac:picMk id="14" creationId="{D114E03C-37C5-49CB-AD1E-0211E7710846}"/>
          </ac:picMkLst>
        </pc:picChg>
      </pc:sldChg>
      <pc:sldChg chg="addSp delSp modSp add setBg">
        <pc:chgData name="지현 우" userId="f20076a9562d6c4f" providerId="LiveId" clId="{9BF4652F-418B-4256-9875-39B49DE2F486}" dt="2018-12-18T05:47:23.489" v="1739" actId="20577"/>
        <pc:sldMkLst>
          <pc:docMk/>
          <pc:sldMk cId="635815383" sldId="295"/>
        </pc:sldMkLst>
        <pc:spChg chg="mod">
          <ac:chgData name="지현 우" userId="f20076a9562d6c4f" providerId="LiveId" clId="{9BF4652F-418B-4256-9875-39B49DE2F486}" dt="2018-12-18T05:47:23.489" v="1739" actId="20577"/>
          <ac:spMkLst>
            <pc:docMk/>
            <pc:sldMk cId="635815383" sldId="295"/>
            <ac:spMk id="20" creationId="{00000000-0000-0000-0000-000000000000}"/>
          </ac:spMkLst>
        </pc:spChg>
        <pc:spChg chg="mod">
          <ac:chgData name="지현 우" userId="f20076a9562d6c4f" providerId="LiveId" clId="{9BF4652F-418B-4256-9875-39B49DE2F486}" dt="2018-12-18T05:46:31.513" v="1710" actId="20577"/>
          <ac:spMkLst>
            <pc:docMk/>
            <pc:sldMk cId="635815383" sldId="295"/>
            <ac:spMk id="80" creationId="{00000000-0000-0000-0000-000000000000}"/>
          </ac:spMkLst>
        </pc:spChg>
        <pc:picChg chg="add mod">
          <ac:chgData name="지현 우" userId="f20076a9562d6c4f" providerId="LiveId" clId="{9BF4652F-418B-4256-9875-39B49DE2F486}" dt="2018-12-18T05:47:07.534" v="1716" actId="14100"/>
          <ac:picMkLst>
            <pc:docMk/>
            <pc:sldMk cId="635815383" sldId="295"/>
            <ac:picMk id="4" creationId="{38019480-5CA1-4794-B632-5A433D6ADEF5}"/>
          </ac:picMkLst>
        </pc:picChg>
        <pc:picChg chg="del">
          <ac:chgData name="지현 우" userId="f20076a9562d6c4f" providerId="LiveId" clId="{9BF4652F-418B-4256-9875-39B49DE2F486}" dt="2018-12-18T05:46:39.123" v="1711" actId="478"/>
          <ac:picMkLst>
            <pc:docMk/>
            <pc:sldMk cId="635815383" sldId="295"/>
            <ac:picMk id="13" creationId="{81DE8D6E-ABAD-4A0B-BE44-456A5B422CBD}"/>
          </ac:picMkLst>
        </pc:picChg>
      </pc:sldChg>
      <pc:sldChg chg="modSp add setBg">
        <pc:chgData name="지현 우" userId="f20076a9562d6c4f" providerId="LiveId" clId="{9BF4652F-418B-4256-9875-39B49DE2F486}" dt="2018-12-18T05:51:22.163" v="1826" actId="20577"/>
        <pc:sldMkLst>
          <pc:docMk/>
          <pc:sldMk cId="741075588" sldId="296"/>
        </pc:sldMkLst>
        <pc:spChg chg="mod">
          <ac:chgData name="지현 우" userId="f20076a9562d6c4f" providerId="LiveId" clId="{9BF4652F-418B-4256-9875-39B49DE2F486}" dt="2018-12-18T05:51:22.163" v="1826" actId="20577"/>
          <ac:spMkLst>
            <pc:docMk/>
            <pc:sldMk cId="741075588" sldId="296"/>
            <ac:spMk id="20" creationId="{00000000-0000-0000-0000-000000000000}"/>
          </ac:spMkLst>
        </pc:spChg>
        <pc:spChg chg="mod">
          <ac:chgData name="지현 우" userId="f20076a9562d6c4f" providerId="LiveId" clId="{9BF4652F-418B-4256-9875-39B49DE2F486}" dt="2018-12-18T05:48:20.105" v="1751" actId="20577"/>
          <ac:spMkLst>
            <pc:docMk/>
            <pc:sldMk cId="741075588" sldId="296"/>
            <ac:spMk id="80" creationId="{00000000-0000-0000-0000-000000000000}"/>
          </ac:spMkLst>
        </pc:spChg>
        <pc:picChg chg="mod">
          <ac:chgData name="지현 우" userId="f20076a9562d6c4f" providerId="LiveId" clId="{9BF4652F-418B-4256-9875-39B49DE2F486}" dt="2018-12-18T05:51:13.610" v="1803" actId="1076"/>
          <ac:picMkLst>
            <pc:docMk/>
            <pc:sldMk cId="741075588" sldId="296"/>
            <ac:picMk id="4" creationId="{38019480-5CA1-4794-B632-5A433D6ADEF5}"/>
          </ac:picMkLst>
        </pc:picChg>
      </pc:sldChg>
      <pc:sldChg chg="modSp add ord setBg">
        <pc:chgData name="지현 우" userId="f20076a9562d6c4f" providerId="LiveId" clId="{9BF4652F-418B-4256-9875-39B49DE2F486}" dt="2018-12-18T05:50:09.404" v="1790"/>
        <pc:sldMkLst>
          <pc:docMk/>
          <pc:sldMk cId="1571940119" sldId="297"/>
        </pc:sldMkLst>
        <pc:spChg chg="mod">
          <ac:chgData name="지현 우" userId="f20076a9562d6c4f" providerId="LiveId" clId="{9BF4652F-418B-4256-9875-39B49DE2F486}" dt="2018-12-18T05:49:58.885" v="1789" actId="20577"/>
          <ac:spMkLst>
            <pc:docMk/>
            <pc:sldMk cId="1571940119" sldId="297"/>
            <ac:spMk id="20" creationId="{00000000-0000-0000-0000-000000000000}"/>
          </ac:spMkLst>
        </pc:spChg>
        <pc:spChg chg="mod">
          <ac:chgData name="지현 우" userId="f20076a9562d6c4f" providerId="LiveId" clId="{9BF4652F-418B-4256-9875-39B49DE2F486}" dt="2018-12-18T05:48:30.943" v="1775" actId="20577"/>
          <ac:spMkLst>
            <pc:docMk/>
            <pc:sldMk cId="1571940119" sldId="297"/>
            <ac:spMk id="80" creationId="{00000000-0000-0000-0000-000000000000}"/>
          </ac:spMkLst>
        </pc:spChg>
        <pc:grpChg chg="mod">
          <ac:chgData name="지현 우" userId="f20076a9562d6c4f" providerId="LiveId" clId="{9BF4652F-418B-4256-9875-39B49DE2F486}" dt="2018-12-18T05:49:52.019" v="1779" actId="1076"/>
          <ac:grpSpMkLst>
            <pc:docMk/>
            <pc:sldMk cId="1571940119" sldId="297"/>
            <ac:grpSpMk id="2" creationId="{00000000-0000-0000-0000-000000000000}"/>
          </ac:grpSpMkLst>
        </pc:grpChg>
        <pc:picChg chg="mod">
          <ac:chgData name="지현 우" userId="f20076a9562d6c4f" providerId="LiveId" clId="{9BF4652F-418B-4256-9875-39B49DE2F486}" dt="2018-12-18T05:49:49.140" v="1777" actId="1076"/>
          <ac:picMkLst>
            <pc:docMk/>
            <pc:sldMk cId="1571940119" sldId="297"/>
            <ac:picMk id="4" creationId="{38019480-5CA1-4794-B632-5A433D6ADEF5}"/>
          </ac:picMkLst>
        </pc:picChg>
      </pc:sldChg>
      <pc:sldChg chg="addSp delSp modSp add setBg delAnim modAnim">
        <pc:chgData name="지현 우" userId="f20076a9562d6c4f" providerId="LiveId" clId="{9BF4652F-418B-4256-9875-39B49DE2F486}" dt="2018-12-18T05:54:01.844" v="1866" actId="14100"/>
        <pc:sldMkLst>
          <pc:docMk/>
          <pc:sldMk cId="2033033694" sldId="298"/>
        </pc:sldMkLst>
        <pc:spChg chg="mod">
          <ac:chgData name="지현 우" userId="f20076a9562d6c4f" providerId="LiveId" clId="{9BF4652F-418B-4256-9875-39B49DE2F486}" dt="2018-12-18T05:52:57.796" v="1856" actId="20577"/>
          <ac:spMkLst>
            <pc:docMk/>
            <pc:sldMk cId="2033033694" sldId="298"/>
            <ac:spMk id="20" creationId="{00000000-0000-0000-0000-000000000000}"/>
          </ac:spMkLst>
        </pc:spChg>
        <pc:spChg chg="mod">
          <ac:chgData name="지현 우" userId="f20076a9562d6c4f" providerId="LiveId" clId="{9BF4652F-418B-4256-9875-39B49DE2F486}" dt="2018-12-18T05:52:02.898" v="1842" actId="20577"/>
          <ac:spMkLst>
            <pc:docMk/>
            <pc:sldMk cId="2033033694" sldId="298"/>
            <ac:spMk id="80" creationId="{00000000-0000-0000-0000-000000000000}"/>
          </ac:spMkLst>
        </pc:spChg>
        <pc:picChg chg="add mod">
          <ac:chgData name="지현 우" userId="f20076a9562d6c4f" providerId="LiveId" clId="{9BF4652F-418B-4256-9875-39B49DE2F486}" dt="2018-12-18T05:54:01.844" v="1866" actId="14100"/>
          <ac:picMkLst>
            <pc:docMk/>
            <pc:sldMk cId="2033033694" sldId="298"/>
            <ac:picMk id="3" creationId="{A7C92B08-44F9-4EA7-901C-8FF865FEB73F}"/>
          </ac:picMkLst>
        </pc:picChg>
        <pc:picChg chg="del">
          <ac:chgData name="지현 우" userId="f20076a9562d6c4f" providerId="LiveId" clId="{9BF4652F-418B-4256-9875-39B49DE2F486}" dt="2018-12-18T05:52:11.244" v="1850" actId="478"/>
          <ac:picMkLst>
            <pc:docMk/>
            <pc:sldMk cId="2033033694" sldId="298"/>
            <ac:picMk id="15" creationId="{00000000-0000-0000-0000-000000000000}"/>
          </ac:picMkLst>
        </pc:picChg>
        <pc:picChg chg="del">
          <ac:chgData name="지현 우" userId="f20076a9562d6c4f" providerId="LiveId" clId="{9BF4652F-418B-4256-9875-39B49DE2F486}" dt="2018-12-18T05:52:10.530" v="1849" actId="478"/>
          <ac:picMkLst>
            <pc:docMk/>
            <pc:sldMk cId="2033033694" sldId="298"/>
            <ac:picMk id="16" creationId="{00000000-0000-0000-0000-000000000000}"/>
          </ac:picMkLst>
        </pc:picChg>
        <pc:picChg chg="del">
          <ac:chgData name="지현 우" userId="f20076a9562d6c4f" providerId="LiveId" clId="{9BF4652F-418B-4256-9875-39B49DE2F486}" dt="2018-12-18T05:52:10.045" v="1848" actId="478"/>
          <ac:picMkLst>
            <pc:docMk/>
            <pc:sldMk cId="2033033694" sldId="298"/>
            <ac:picMk id="17" creationId="{00000000-0000-0000-0000-000000000000}"/>
          </ac:picMkLst>
        </pc:picChg>
        <pc:picChg chg="del">
          <ac:chgData name="지현 우" userId="f20076a9562d6c4f" providerId="LiveId" clId="{9BF4652F-418B-4256-9875-39B49DE2F486}" dt="2018-12-18T05:52:08.879" v="1847" actId="478"/>
          <ac:picMkLst>
            <pc:docMk/>
            <pc:sldMk cId="2033033694" sldId="298"/>
            <ac:picMk id="18" creationId="{00000000-0000-0000-0000-000000000000}"/>
          </ac:picMkLst>
        </pc:picChg>
        <pc:picChg chg="del">
          <ac:chgData name="지현 우" userId="f20076a9562d6c4f" providerId="LiveId" clId="{9BF4652F-418B-4256-9875-39B49DE2F486}" dt="2018-12-18T05:52:08.459" v="1846" actId="478"/>
          <ac:picMkLst>
            <pc:docMk/>
            <pc:sldMk cId="2033033694" sldId="298"/>
            <ac:picMk id="19" creationId="{00000000-0000-0000-0000-000000000000}"/>
          </ac:picMkLst>
        </pc:picChg>
        <pc:picChg chg="del">
          <ac:chgData name="지현 우" userId="f20076a9562d6c4f" providerId="LiveId" clId="{9BF4652F-418B-4256-9875-39B49DE2F486}" dt="2018-12-18T05:52:07.900" v="1845" actId="478"/>
          <ac:picMkLst>
            <pc:docMk/>
            <pc:sldMk cId="2033033694" sldId="298"/>
            <ac:picMk id="21" creationId="{00000000-0000-0000-0000-000000000000}"/>
          </ac:picMkLst>
        </pc:picChg>
        <pc:picChg chg="del">
          <ac:chgData name="지현 우" userId="f20076a9562d6c4f" providerId="LiveId" clId="{9BF4652F-418B-4256-9875-39B49DE2F486}" dt="2018-12-18T05:52:07.035" v="1844" actId="478"/>
          <ac:picMkLst>
            <pc:docMk/>
            <pc:sldMk cId="2033033694" sldId="298"/>
            <ac:picMk id="25" creationId="{00000000-0000-0000-0000-000000000000}"/>
          </ac:picMkLst>
        </pc:picChg>
        <pc:picChg chg="del">
          <ac:chgData name="지현 우" userId="f20076a9562d6c4f" providerId="LiveId" clId="{9BF4652F-418B-4256-9875-39B49DE2F486}" dt="2018-12-18T05:52:05.603" v="1843" actId="478"/>
          <ac:picMkLst>
            <pc:docMk/>
            <pc:sldMk cId="2033033694" sldId="298"/>
            <ac:picMk id="26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89830-5F4E-4892-870E-EBABB1A41269}" type="datetimeFigureOut">
              <a:rPr lang="ko-KR" altLang="en-US" smtClean="0"/>
              <a:t>2018-12-18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84C526-3DC0-4C0D-8B52-7FAE135E93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496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84C526-3DC0-4C0D-8B52-7FAE135E93A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254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5A3A9"/>
            </a:gs>
            <a:gs pos="100000">
              <a:srgbClr val="219197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AD3A6-EB67-488D-8366-BBEABC4CB5F3}" type="datetimeFigureOut">
              <a:rPr lang="ko-KR" altLang="en-US" smtClean="0"/>
              <a:pPr/>
              <a:t>2018-12-18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9DFB0-B065-4C9F-8D40-CA7BEEFC4BD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1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형 설명선 8"/>
          <p:cNvSpPr/>
          <p:nvPr/>
        </p:nvSpPr>
        <p:spPr>
          <a:xfrm>
            <a:off x="3857620" y="1373173"/>
            <a:ext cx="1500198" cy="1055695"/>
          </a:xfrm>
          <a:prstGeom prst="wedgeEllipseCallout">
            <a:avLst>
              <a:gd name="adj1" fmla="val -33698"/>
              <a:gd name="adj2" fmla="val 68037"/>
            </a:avLst>
          </a:prstGeom>
          <a:solidFill>
            <a:srgbClr val="2A1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FFEC42"/>
                </a:solidFill>
              </a:rPr>
              <a:t>DDOK</a:t>
            </a:r>
          </a:p>
          <a:p>
            <a:pPr algn="ctr"/>
            <a:r>
              <a:rPr lang="en-US" altLang="ko-KR" b="1" dirty="0" err="1">
                <a:solidFill>
                  <a:srgbClr val="FFEC42"/>
                </a:solidFill>
              </a:rPr>
              <a:t>Tok</a:t>
            </a:r>
            <a:endParaRPr lang="ko-KR" altLang="en-US" b="1" dirty="0">
              <a:solidFill>
                <a:srgbClr val="FFEC42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066018" y="2928933"/>
            <a:ext cx="5000660" cy="5715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b="1" dirty="0">
                <a:solidFill>
                  <a:schemeClr val="tx1"/>
                </a:solidFill>
              </a:rPr>
              <a:t>Chat </a:t>
            </a:r>
            <a:r>
              <a:rPr lang="en-US" altLang="ko-KR" sz="2000" b="1" dirty="0" err="1">
                <a:solidFill>
                  <a:schemeClr val="tx1"/>
                </a:solidFill>
              </a:rPr>
              <a:t>Program_DDokTok</a:t>
            </a:r>
            <a:r>
              <a:rPr lang="ko-KR" altLang="en-US" sz="2000" b="1" dirty="0" err="1">
                <a:solidFill>
                  <a:schemeClr val="tx1"/>
                </a:solidFill>
              </a:rPr>
              <a:t>하조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2" name="이등변 삼각형 11"/>
          <p:cNvSpPr/>
          <p:nvPr/>
        </p:nvSpPr>
        <p:spPr>
          <a:xfrm flipV="1">
            <a:off x="6715140" y="3169374"/>
            <a:ext cx="214314" cy="108000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071670" y="3571876"/>
            <a:ext cx="5000660" cy="5715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/>
                </a:solidFill>
              </a:rPr>
              <a:t>●●●●●●●●●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071670" y="4286256"/>
            <a:ext cx="5000660" cy="571504"/>
          </a:xfrm>
          <a:prstGeom prst="rect">
            <a:avLst/>
          </a:prstGeom>
          <a:solidFill>
            <a:srgbClr val="2A1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/>
              <a:t>LOGIN</a:t>
            </a:r>
            <a:endParaRPr lang="ko-KR" altLang="en-US" sz="16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2312110" y="4929199"/>
            <a:ext cx="1512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자동로그인하기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2084733" y="4968387"/>
            <a:ext cx="214314" cy="2143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∨</a:t>
            </a:r>
          </a:p>
        </p:txBody>
      </p:sp>
      <p:grpSp>
        <p:nvGrpSpPr>
          <p:cNvPr id="26" name="그룹 25"/>
          <p:cNvGrpSpPr/>
          <p:nvPr/>
        </p:nvGrpSpPr>
        <p:grpSpPr>
          <a:xfrm>
            <a:off x="3857620" y="4429132"/>
            <a:ext cx="285752" cy="285752"/>
            <a:chOff x="1500166" y="1500174"/>
            <a:chExt cx="571504" cy="571504"/>
          </a:xfrm>
        </p:grpSpPr>
        <p:sp>
          <p:nvSpPr>
            <p:cNvPr id="24" name="도넛 23"/>
            <p:cNvSpPr/>
            <p:nvPr/>
          </p:nvSpPr>
          <p:spPr>
            <a:xfrm>
              <a:off x="1500166" y="1500174"/>
              <a:ext cx="571504" cy="571504"/>
            </a:xfrm>
            <a:prstGeom prst="donut">
              <a:avLst>
                <a:gd name="adj" fmla="val 10758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막힌 원호 24"/>
            <p:cNvSpPr/>
            <p:nvPr/>
          </p:nvSpPr>
          <p:spPr>
            <a:xfrm>
              <a:off x="1500166" y="1500174"/>
              <a:ext cx="571504" cy="571504"/>
            </a:xfrm>
            <a:prstGeom prst="blockArc">
              <a:avLst>
                <a:gd name="adj1" fmla="val 17184797"/>
                <a:gd name="adj2" fmla="val 21397268"/>
                <a:gd name="adj3" fmla="val 11218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4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tx1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4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4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server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59632" y="1268760"/>
            <a:ext cx="7371177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소켓 생성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342900" indent="-342900" algn="ctr">
                <a:buAutoNum type="arabicPeriod"/>
              </a:pP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소켓에 </a:t>
              </a:r>
              <a:r>
                <a:rPr lang="en-US" altLang="ko-KR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ip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주소와 파일 </a:t>
              </a:r>
              <a:r>
                <a:rPr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실행시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입력 받은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port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번호 할당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342900" indent="-342900" algn="ctr">
                <a:buAutoNum type="arabicPeriod"/>
              </a:pP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613A0000-4D31-4E5E-8F3E-EF47394FF17F}"/>
              </a:ext>
            </a:extLst>
          </p:cNvPr>
          <p:cNvPicPr/>
          <p:nvPr/>
        </p:nvPicPr>
        <p:blipFill rotWithShape="1">
          <a:blip r:embed="rId3"/>
          <a:srcRect t="23318" b="20031"/>
          <a:stretch/>
        </p:blipFill>
        <p:spPr bwMode="auto">
          <a:xfrm>
            <a:off x="1923649" y="1439765"/>
            <a:ext cx="5881458" cy="36585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server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59632" y="1268760"/>
            <a:ext cx="7371177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최대 </a:t>
              </a:r>
              <a:r>
                <a:rPr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접속수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5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로 지정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&amp;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클라이언트 수신 </a:t>
              </a:r>
              <a:r>
                <a:rPr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대기열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생성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select()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함수를 사용하여 클라이언트 다중 연결 처리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342900" indent="-342900" algn="ctr">
                <a:buAutoNum type="arabicPeriod"/>
              </a:pP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A16EAF9F-5DD8-4B37-8EF0-F05639D6D4F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41526" y="1389445"/>
            <a:ext cx="5969000" cy="409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48540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server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59632" y="1268760"/>
            <a:ext cx="7371177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accept()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클라이언트의 연결요청 기다림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클라이언트의 요청 수락 후 클라이언트의 소켓번호 저장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7EB9756F-0510-4ACE-9093-51D0DCA55742}"/>
              </a:ext>
            </a:extLst>
          </p:cNvPr>
          <p:cNvPicPr/>
          <p:nvPr/>
        </p:nvPicPr>
        <p:blipFill rotWithShape="1">
          <a:blip r:embed="rId3"/>
          <a:srcRect l="8626"/>
          <a:stretch/>
        </p:blipFill>
        <p:spPr bwMode="auto">
          <a:xfrm>
            <a:off x="1784350" y="1499972"/>
            <a:ext cx="6316042" cy="394525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21419302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server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59632" y="1268760"/>
            <a:ext cx="7371177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임의의 클라이언트가 보낸 메시지를 문자열에 저장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메시지에 종료 문자를 입력한 경우 채팅방에서 탈퇴 처리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106B8A33-AB93-4D40-BA44-739747473700}"/>
              </a:ext>
            </a:extLst>
          </p:cNvPr>
          <p:cNvPicPr/>
          <p:nvPr/>
        </p:nvPicPr>
        <p:blipFill rotWithShape="1">
          <a:blip r:embed="rId3"/>
          <a:srcRect t="1" b="45726"/>
          <a:stretch/>
        </p:blipFill>
        <p:spPr bwMode="auto">
          <a:xfrm>
            <a:off x="1976595" y="1418164"/>
            <a:ext cx="5937250" cy="40270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9731302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server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59632" y="1268760"/>
            <a:ext cx="7371177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클라이언트가 이름을 입력한 경우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구조체에 사용자의 이름 저장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A9FC3228-F8F9-48E5-9FB8-73754F74D88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17030" y="2204864"/>
            <a:ext cx="5832648" cy="214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832999"/>
      </p:ext>
    </p:extLst>
  </p:cSld>
  <p:clrMapOvr>
    <a:masterClrMapping/>
  </p:clrMapOvr>
  <p:transition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client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331640" y="1268760"/>
            <a:ext cx="7299169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 algn="r">
                <a:buAutoNum type="arabicPeriod"/>
              </a:pP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소켓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생성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	</a:t>
              </a:r>
            </a:p>
            <a:p>
              <a:pPr marL="342900" indent="-342900" algn="r">
                <a:buAutoNum type="arabicPeriod"/>
              </a:pP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342900" indent="-342900" algn="r">
                <a:buAutoNum type="arabicPeriod"/>
              </a:pP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IP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주소와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port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번호로 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서버에 연결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	</a:t>
              </a:r>
            </a:p>
            <a:p>
              <a:pPr algn="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3. 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접속 성공 문자 출력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2E382950-E6B3-4E97-8A26-B69F4E030ED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01736" y="1491259"/>
            <a:ext cx="4263474" cy="495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97689"/>
      </p:ext>
    </p:extLst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client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331640" y="1268760"/>
            <a:ext cx="7299169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서버로부터 받은 메시지 출력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사용자 등록을 위해 서버에 이름 전송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BB3A8B8B-AD4B-453A-A7B7-290BD2DB277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923350" y="1503680"/>
            <a:ext cx="4036060" cy="385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566701"/>
      </p:ext>
    </p:extLst>
  </p:cSld>
  <p:clrMapOvr>
    <a:masterClrMapping/>
  </p:clrMapOvr>
  <p:transition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err="1">
                <a:solidFill>
                  <a:schemeClr val="tx1"/>
                </a:solidFill>
              </a:rPr>
              <a:t>강퇴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331640" y="1268760"/>
            <a:ext cx="7299169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Exit/user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이름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	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D114E03C-37C5-49CB-AD1E-0211E7710846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62935" y="1314226"/>
            <a:ext cx="4477218" cy="5283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35904083"/>
      </p:ext>
    </p:extLst>
  </p:cSld>
  <p:clrMapOvr>
    <a:masterClrMapping/>
  </p:clrMapOvr>
  <p:transition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귓속말</a:t>
            </a: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331640" y="1268760"/>
            <a:ext cx="7299169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귓속말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받을사람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/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내용 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81DE8D6E-ABAD-4A0B-BE44-456A5B422CB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80214" y="1432701"/>
            <a:ext cx="5962015" cy="427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042907"/>
      </p:ext>
    </p:extLst>
  </p:cSld>
  <p:clrMapOvr>
    <a:masterClrMapping/>
  </p:clrMapOvr>
  <p:transition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Backup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331640" y="1268760"/>
            <a:ext cx="7299169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#save		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38019480-5CA1-4794-B632-5A433D6AD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037" y="1317887"/>
            <a:ext cx="4108322" cy="520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815383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0" y="0"/>
            <a:ext cx="9144000" cy="1214422"/>
          </a:xfrm>
          <a:prstGeom prst="rect">
            <a:avLst/>
          </a:prstGeom>
          <a:solidFill>
            <a:srgbClr val="2A1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1406" y="71414"/>
            <a:ext cx="1715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Chat Program</a:t>
            </a:r>
          </a:p>
        </p:txBody>
      </p:sp>
      <p:pic>
        <p:nvPicPr>
          <p:cNvPr id="26" name="그림 25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5720" y="654441"/>
            <a:ext cx="357189" cy="345667"/>
          </a:xfrm>
          <a:prstGeom prst="rect">
            <a:avLst/>
          </a:prstGeom>
        </p:spPr>
      </p:pic>
      <p:grpSp>
        <p:nvGrpSpPr>
          <p:cNvPr id="33" name="그룹 32"/>
          <p:cNvGrpSpPr/>
          <p:nvPr/>
        </p:nvGrpSpPr>
        <p:grpSpPr>
          <a:xfrm>
            <a:off x="1071538" y="583003"/>
            <a:ext cx="571503" cy="357190"/>
            <a:chOff x="1142976" y="511565"/>
            <a:chExt cx="571503" cy="357190"/>
          </a:xfrm>
        </p:grpSpPr>
        <p:sp>
          <p:nvSpPr>
            <p:cNvPr id="27" name="타원형 설명선 26"/>
            <p:cNvSpPr/>
            <p:nvPr/>
          </p:nvSpPr>
          <p:spPr>
            <a:xfrm>
              <a:off x="1142976" y="654441"/>
              <a:ext cx="357190" cy="214314"/>
            </a:xfrm>
            <a:prstGeom prst="wedgeEllipseCallout">
              <a:avLst>
                <a:gd name="adj1" fmla="val -37290"/>
                <a:gd name="adj2" fmla="val 6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모서리가 둥근 직사각형 30"/>
            <p:cNvSpPr/>
            <p:nvPr/>
          </p:nvSpPr>
          <p:spPr>
            <a:xfrm>
              <a:off x="1285851" y="511565"/>
              <a:ext cx="428628" cy="285752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2A15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/>
                <a:t>15</a:t>
              </a:r>
              <a:endParaRPr lang="ko-KR" altLang="en-US" sz="1100" b="1" dirty="0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1889233" y="678583"/>
            <a:ext cx="6110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>
                <a:solidFill>
                  <a:schemeClr val="bg1"/>
                </a:solidFill>
              </a:rPr>
              <a:t>● ● ●</a:t>
            </a:r>
          </a:p>
        </p:txBody>
      </p:sp>
      <p:sp>
        <p:nvSpPr>
          <p:cNvPr id="34" name="뺄셈 기호 33"/>
          <p:cNvSpPr/>
          <p:nvPr/>
        </p:nvSpPr>
        <p:spPr>
          <a:xfrm>
            <a:off x="8279836" y="175101"/>
            <a:ext cx="142876" cy="142876"/>
          </a:xfrm>
          <a:prstGeom prst="mathMin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액자 34"/>
          <p:cNvSpPr/>
          <p:nvPr/>
        </p:nvSpPr>
        <p:spPr>
          <a:xfrm>
            <a:off x="8520276" y="175101"/>
            <a:ext cx="142876" cy="142876"/>
          </a:xfrm>
          <a:prstGeom prst="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곱셈 기호 35"/>
          <p:cNvSpPr/>
          <p:nvPr/>
        </p:nvSpPr>
        <p:spPr>
          <a:xfrm>
            <a:off x="8715404" y="129789"/>
            <a:ext cx="214314" cy="214314"/>
          </a:xfrm>
          <a:prstGeom prst="mathMultipl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7" name="그룹 36"/>
          <p:cNvGrpSpPr/>
          <p:nvPr/>
        </p:nvGrpSpPr>
        <p:grpSpPr>
          <a:xfrm>
            <a:off x="8572528" y="500042"/>
            <a:ext cx="285752" cy="285752"/>
            <a:chOff x="6357950" y="571480"/>
            <a:chExt cx="357190" cy="357190"/>
          </a:xfrm>
        </p:grpSpPr>
        <p:sp>
          <p:nvSpPr>
            <p:cNvPr id="38" name="순서도: 연결자 37"/>
            <p:cNvSpPr/>
            <p:nvPr/>
          </p:nvSpPr>
          <p:spPr>
            <a:xfrm>
              <a:off x="6357950" y="571480"/>
              <a:ext cx="357190" cy="357190"/>
            </a:xfrm>
            <a:prstGeom prst="flowChartConnector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등호 38"/>
            <p:cNvSpPr/>
            <p:nvPr/>
          </p:nvSpPr>
          <p:spPr>
            <a:xfrm>
              <a:off x="6429388" y="642918"/>
              <a:ext cx="214314" cy="214314"/>
            </a:xfrm>
            <a:prstGeom prst="mathEqual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1" name="직사각형 40"/>
          <p:cNvSpPr/>
          <p:nvPr/>
        </p:nvSpPr>
        <p:spPr>
          <a:xfrm>
            <a:off x="188156" y="1357298"/>
            <a:ext cx="8715436" cy="35719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gradFill>
              <a:gsLst>
                <a:gs pos="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400" b="1" dirty="0">
              <a:solidFill>
                <a:schemeClr val="tx1"/>
              </a:solidFill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331032" y="1429144"/>
            <a:ext cx="214314" cy="214314"/>
            <a:chOff x="7178630" y="1474456"/>
            <a:chExt cx="214314" cy="214314"/>
          </a:xfrm>
        </p:grpSpPr>
        <p:sp>
          <p:nvSpPr>
            <p:cNvPr id="47" name="타원 46"/>
            <p:cNvSpPr/>
            <p:nvPr/>
          </p:nvSpPr>
          <p:spPr>
            <a:xfrm>
              <a:off x="7178630" y="1474456"/>
              <a:ext cx="142876" cy="14287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8" name="직선 연결선 47"/>
            <p:cNvCxnSpPr/>
            <p:nvPr/>
          </p:nvCxnSpPr>
          <p:spPr>
            <a:xfrm>
              <a:off x="7303218" y="1600758"/>
              <a:ext cx="89726" cy="88012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직사각형 49"/>
          <p:cNvSpPr/>
          <p:nvPr/>
        </p:nvSpPr>
        <p:spPr>
          <a:xfrm>
            <a:off x="642910" y="1428736"/>
            <a:ext cx="8215370" cy="2143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조원정보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기타 넣고 싶은 정보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14282" y="1785926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발표자</a:t>
            </a:r>
          </a:p>
        </p:txBody>
      </p:sp>
      <p:cxnSp>
        <p:nvCxnSpPr>
          <p:cNvPr id="77" name="직선 연결선 76"/>
          <p:cNvCxnSpPr/>
          <p:nvPr/>
        </p:nvCxnSpPr>
        <p:spPr>
          <a:xfrm>
            <a:off x="214282" y="2143116"/>
            <a:ext cx="8643998" cy="1588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52"/>
          <p:cNvGrpSpPr/>
          <p:nvPr/>
        </p:nvGrpSpPr>
        <p:grpSpPr>
          <a:xfrm>
            <a:off x="214282" y="2285992"/>
            <a:ext cx="500066" cy="500066"/>
            <a:chOff x="980914" y="2116990"/>
            <a:chExt cx="500066" cy="500066"/>
          </a:xfrm>
        </p:grpSpPr>
        <p:sp>
          <p:nvSpPr>
            <p:cNvPr id="83" name="타원 82"/>
            <p:cNvSpPr/>
            <p:nvPr/>
          </p:nvSpPr>
          <p:spPr>
            <a:xfrm>
              <a:off x="980914" y="2116990"/>
              <a:ext cx="500066" cy="500066"/>
            </a:xfrm>
            <a:prstGeom prst="ellipse">
              <a:avLst/>
            </a:prstGeom>
            <a:solidFill>
              <a:srgbClr val="2A1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4" name="그림 83" descr="사람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71538" y="2214555"/>
              <a:ext cx="295277" cy="285752"/>
            </a:xfrm>
            <a:prstGeom prst="rect">
              <a:avLst/>
            </a:prstGeom>
          </p:spPr>
        </p:pic>
      </p:grpSp>
      <p:sp>
        <p:nvSpPr>
          <p:cNvPr id="86" name="모서리가 둥근 사각형 설명선 85"/>
          <p:cNvSpPr/>
          <p:nvPr/>
        </p:nvSpPr>
        <p:spPr>
          <a:xfrm>
            <a:off x="5500694" y="2357430"/>
            <a:ext cx="3365524" cy="357190"/>
          </a:xfrm>
          <a:prstGeom prst="wedgeRoundRectCallout">
            <a:avLst>
              <a:gd name="adj1" fmla="val -54763"/>
              <a:gd name="adj2" fmla="val -10726"/>
              <a:gd name="adj3" fmla="val 16667"/>
            </a:avLst>
          </a:prstGeom>
          <a:solidFill>
            <a:srgbClr val="FDFE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Role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214282" y="2998784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조원</a:t>
            </a:r>
          </a:p>
        </p:txBody>
      </p:sp>
      <p:cxnSp>
        <p:nvCxnSpPr>
          <p:cNvPr id="109" name="직선 연결선 108"/>
          <p:cNvCxnSpPr/>
          <p:nvPr/>
        </p:nvCxnSpPr>
        <p:spPr>
          <a:xfrm>
            <a:off x="214282" y="3355974"/>
            <a:ext cx="8643998" cy="1588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/>
          <p:cNvCxnSpPr/>
          <p:nvPr/>
        </p:nvCxnSpPr>
        <p:spPr>
          <a:xfrm>
            <a:off x="214282" y="2883622"/>
            <a:ext cx="8643998" cy="1588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그룹 52"/>
          <p:cNvGrpSpPr/>
          <p:nvPr/>
        </p:nvGrpSpPr>
        <p:grpSpPr>
          <a:xfrm>
            <a:off x="214282" y="3487375"/>
            <a:ext cx="500066" cy="500066"/>
            <a:chOff x="980914" y="2116990"/>
            <a:chExt cx="500066" cy="500066"/>
          </a:xfrm>
        </p:grpSpPr>
        <p:sp>
          <p:nvSpPr>
            <p:cNvPr id="120" name="타원 119"/>
            <p:cNvSpPr/>
            <p:nvPr/>
          </p:nvSpPr>
          <p:spPr>
            <a:xfrm>
              <a:off x="980914" y="2116990"/>
              <a:ext cx="500066" cy="500066"/>
            </a:xfrm>
            <a:prstGeom prst="ellipse">
              <a:avLst/>
            </a:prstGeom>
            <a:solidFill>
              <a:srgbClr val="2A1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1" name="그림 120" descr="사람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71538" y="2214555"/>
              <a:ext cx="295277" cy="285752"/>
            </a:xfrm>
            <a:prstGeom prst="rect">
              <a:avLst/>
            </a:prstGeom>
          </p:spPr>
        </p:pic>
      </p:grpSp>
      <p:sp>
        <p:nvSpPr>
          <p:cNvPr id="122" name="직사각형 121"/>
          <p:cNvSpPr/>
          <p:nvPr/>
        </p:nvSpPr>
        <p:spPr>
          <a:xfrm>
            <a:off x="745595" y="3558813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dirty="0"/>
              <a:t>김다예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123" name="모서리가 둥근 사각형 설명선 122"/>
          <p:cNvSpPr/>
          <p:nvPr/>
        </p:nvSpPr>
        <p:spPr>
          <a:xfrm>
            <a:off x="5500694" y="3558813"/>
            <a:ext cx="3365524" cy="357190"/>
          </a:xfrm>
          <a:prstGeom prst="wedgeRoundRectCallout">
            <a:avLst>
              <a:gd name="adj1" fmla="val -54763"/>
              <a:gd name="adj2" fmla="val -10726"/>
              <a:gd name="adj3" fmla="val 16667"/>
            </a:avLst>
          </a:prstGeom>
          <a:solidFill>
            <a:srgbClr val="FDFE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Development leader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130" name="그룹 52"/>
          <p:cNvGrpSpPr/>
          <p:nvPr/>
        </p:nvGrpSpPr>
        <p:grpSpPr>
          <a:xfrm>
            <a:off x="214282" y="4071942"/>
            <a:ext cx="500066" cy="500066"/>
            <a:chOff x="980914" y="2116990"/>
            <a:chExt cx="500066" cy="500066"/>
          </a:xfrm>
        </p:grpSpPr>
        <p:sp>
          <p:nvSpPr>
            <p:cNvPr id="131" name="타원 130"/>
            <p:cNvSpPr/>
            <p:nvPr/>
          </p:nvSpPr>
          <p:spPr>
            <a:xfrm>
              <a:off x="980914" y="2116990"/>
              <a:ext cx="500066" cy="500066"/>
            </a:xfrm>
            <a:prstGeom prst="ellipse">
              <a:avLst/>
            </a:prstGeom>
            <a:solidFill>
              <a:srgbClr val="2A1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2" name="그림 131" descr="사람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71538" y="2214555"/>
              <a:ext cx="295277" cy="285752"/>
            </a:xfrm>
            <a:prstGeom prst="rect">
              <a:avLst/>
            </a:prstGeom>
          </p:spPr>
        </p:pic>
      </p:grpSp>
      <p:sp>
        <p:nvSpPr>
          <p:cNvPr id="133" name="직사각형 132"/>
          <p:cNvSpPr/>
          <p:nvPr/>
        </p:nvSpPr>
        <p:spPr>
          <a:xfrm>
            <a:off x="745595" y="4143380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dirty="0">
                <a:solidFill>
                  <a:schemeClr val="tx1"/>
                </a:solidFill>
              </a:rPr>
              <a:t>이재영</a:t>
            </a:r>
          </a:p>
        </p:txBody>
      </p:sp>
      <p:sp>
        <p:nvSpPr>
          <p:cNvPr id="134" name="모서리가 둥근 사각형 설명선 133"/>
          <p:cNvSpPr/>
          <p:nvPr/>
        </p:nvSpPr>
        <p:spPr>
          <a:xfrm>
            <a:off x="5500694" y="4143380"/>
            <a:ext cx="3365524" cy="357190"/>
          </a:xfrm>
          <a:prstGeom prst="wedgeRoundRectCallout">
            <a:avLst>
              <a:gd name="adj1" fmla="val -54763"/>
              <a:gd name="adj2" fmla="val -10726"/>
              <a:gd name="adj3" fmla="val 16667"/>
            </a:avLst>
          </a:prstGeom>
          <a:solidFill>
            <a:srgbClr val="FDFE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Presenter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135" name="그룹 52"/>
          <p:cNvGrpSpPr/>
          <p:nvPr/>
        </p:nvGrpSpPr>
        <p:grpSpPr>
          <a:xfrm>
            <a:off x="214282" y="4688758"/>
            <a:ext cx="500066" cy="500066"/>
            <a:chOff x="980914" y="2116990"/>
            <a:chExt cx="500066" cy="500066"/>
          </a:xfrm>
        </p:grpSpPr>
        <p:sp>
          <p:nvSpPr>
            <p:cNvPr id="136" name="타원 135"/>
            <p:cNvSpPr/>
            <p:nvPr/>
          </p:nvSpPr>
          <p:spPr>
            <a:xfrm>
              <a:off x="980914" y="2116990"/>
              <a:ext cx="500066" cy="500066"/>
            </a:xfrm>
            <a:prstGeom prst="ellipse">
              <a:avLst/>
            </a:prstGeom>
            <a:solidFill>
              <a:srgbClr val="2A1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7" name="그림 136" descr="사람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71538" y="2214555"/>
              <a:ext cx="295277" cy="285752"/>
            </a:xfrm>
            <a:prstGeom prst="rect">
              <a:avLst/>
            </a:prstGeom>
          </p:spPr>
        </p:pic>
      </p:grpSp>
      <p:sp>
        <p:nvSpPr>
          <p:cNvPr id="138" name="직사각형 137"/>
          <p:cNvSpPr/>
          <p:nvPr/>
        </p:nvSpPr>
        <p:spPr>
          <a:xfrm>
            <a:off x="745595" y="4760196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dirty="0"/>
              <a:t>우지현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139" name="모서리가 둥근 사각형 설명선 138"/>
          <p:cNvSpPr/>
          <p:nvPr/>
        </p:nvSpPr>
        <p:spPr>
          <a:xfrm>
            <a:off x="5500694" y="4760196"/>
            <a:ext cx="3365524" cy="357190"/>
          </a:xfrm>
          <a:prstGeom prst="wedgeRoundRectCallout">
            <a:avLst>
              <a:gd name="adj1" fmla="val -54763"/>
              <a:gd name="adj2" fmla="val -10726"/>
              <a:gd name="adj3" fmla="val 16667"/>
            </a:avLst>
          </a:prstGeom>
          <a:solidFill>
            <a:srgbClr val="FDFE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Team leader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pSp>
        <p:nvGrpSpPr>
          <p:cNvPr id="140" name="그룹 52"/>
          <p:cNvGrpSpPr/>
          <p:nvPr/>
        </p:nvGrpSpPr>
        <p:grpSpPr>
          <a:xfrm>
            <a:off x="214282" y="5273325"/>
            <a:ext cx="500066" cy="500066"/>
            <a:chOff x="980914" y="2116990"/>
            <a:chExt cx="500066" cy="500066"/>
          </a:xfrm>
        </p:grpSpPr>
        <p:sp>
          <p:nvSpPr>
            <p:cNvPr id="141" name="타원 140"/>
            <p:cNvSpPr/>
            <p:nvPr/>
          </p:nvSpPr>
          <p:spPr>
            <a:xfrm>
              <a:off x="980914" y="2116990"/>
              <a:ext cx="500066" cy="500066"/>
            </a:xfrm>
            <a:prstGeom prst="ellipse">
              <a:avLst/>
            </a:prstGeom>
            <a:solidFill>
              <a:srgbClr val="2A15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2" name="그림 141" descr="사람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71538" y="2214555"/>
              <a:ext cx="295277" cy="285752"/>
            </a:xfrm>
            <a:prstGeom prst="rect">
              <a:avLst/>
            </a:prstGeom>
          </p:spPr>
        </p:pic>
      </p:grpSp>
      <p:sp>
        <p:nvSpPr>
          <p:cNvPr id="143" name="직사각형 142"/>
          <p:cNvSpPr/>
          <p:nvPr/>
        </p:nvSpPr>
        <p:spPr>
          <a:xfrm>
            <a:off x="745595" y="5344763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dirty="0">
                <a:solidFill>
                  <a:schemeClr val="tx1"/>
                </a:solidFill>
              </a:rPr>
              <a:t>신준희</a:t>
            </a:r>
          </a:p>
        </p:txBody>
      </p:sp>
      <p:sp>
        <p:nvSpPr>
          <p:cNvPr id="144" name="모서리가 둥근 사각형 설명선 143"/>
          <p:cNvSpPr/>
          <p:nvPr/>
        </p:nvSpPr>
        <p:spPr>
          <a:xfrm>
            <a:off x="5500694" y="5344763"/>
            <a:ext cx="3365524" cy="357190"/>
          </a:xfrm>
          <a:prstGeom prst="wedgeRoundRectCallout">
            <a:avLst>
              <a:gd name="adj1" fmla="val -54763"/>
              <a:gd name="adj2" fmla="val -10726"/>
              <a:gd name="adj3" fmla="val 16667"/>
            </a:avLst>
          </a:prstGeom>
          <a:solidFill>
            <a:srgbClr val="FDFEC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Scheduler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48" name="직사각형 147"/>
          <p:cNvSpPr/>
          <p:nvPr/>
        </p:nvSpPr>
        <p:spPr>
          <a:xfrm>
            <a:off x="745595" y="2385384"/>
            <a:ext cx="7617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schemeClr val="tx1"/>
                </a:solidFill>
              </a:rPr>
              <a:t>Name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Emoticon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331640" y="1268760"/>
            <a:ext cx="7299169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(Emotion)	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38019480-5CA1-4794-B632-5A433D6AD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696" y="1628800"/>
            <a:ext cx="4108322" cy="455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40119"/>
      </p:ext>
    </p:extLst>
  </p:cSld>
  <p:clrMapOvr>
    <a:masterClrMapping/>
  </p:clrMapOvr>
  <p:transition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Implementation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-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Emoticon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91364" y="6265878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331640" y="1268760"/>
            <a:ext cx="7299169" cy="5401844"/>
            <a:chOff x="1214414" y="1266378"/>
            <a:chExt cx="7371177" cy="185738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8"/>
              <a:ext cx="7371177" cy="1857388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(Emotion)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38019480-5CA1-4794-B632-5A433D6AD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132" y="1772816"/>
            <a:ext cx="5469634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075588"/>
      </p:ext>
    </p:extLst>
  </p:cSld>
  <p:clrMapOvr>
    <a:masterClrMapping/>
  </p:clrMapOvr>
  <p:transition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647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PPT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Demo</a:t>
            </a: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en-US" altLang="ko-KR" b="1" dirty="0">
                <a:solidFill>
                  <a:schemeClr val="tx1"/>
                </a:solidFill>
              </a:rPr>
              <a:t>Video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389407" y="6143644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14414" y="1409253"/>
            <a:ext cx="7371177" cy="5234457"/>
            <a:chOff x="1214414" y="1266377"/>
            <a:chExt cx="7371177" cy="523445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7"/>
              <a:ext cx="7371177" cy="5234457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3" name="KakaoTalk_Video_20181218_1452_46_654">
            <a:hlinkClick r:id="" action="ppaction://media"/>
            <a:extLst>
              <a:ext uri="{FF2B5EF4-FFF2-40B4-BE49-F238E27FC236}">
                <a16:creationId xmlns:a16="http://schemas.microsoft.com/office/drawing/2014/main" id="{A7C92B08-44F9-4EA7-901C-8FF865FEB7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0977" y="1844824"/>
            <a:ext cx="6855439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33694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647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PPT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Thank you!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389407" y="6143644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14414" y="1409253"/>
            <a:ext cx="7371177" cy="5234457"/>
            <a:chOff x="1214414" y="1266377"/>
            <a:chExt cx="7371177" cy="523445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7"/>
              <a:ext cx="7371177" cy="5234457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감사합니다</a:t>
              </a:r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5" name="그림 14" descr="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16" name="그림 15" descr="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17" name="그림 16" descr="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18" name="그림 17" descr="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19" name="그림 18" descr="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21" name="그림 20" descr="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25" name="그림 24" descr="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26" name="그림 25" descr="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61513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"/>
                            </p:stCondLst>
                            <p:childTnLst>
                              <p:par>
                                <p:cTn id="25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"/>
                            </p:stCondLst>
                            <p:childTnLst>
                              <p:par>
                                <p:cTn id="35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647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PPT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Q&amp;A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389407" y="6143644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14414" y="1409253"/>
            <a:ext cx="7371177" cy="5234457"/>
            <a:chOff x="1214414" y="1266377"/>
            <a:chExt cx="7371177" cy="523445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7"/>
              <a:ext cx="7371177" cy="5234457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en-US" altLang="ko-KR" sz="35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Q&amp;A</a:t>
              </a:r>
              <a:endParaRPr lang="ko-KR" altLang="en-US" sz="35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5" name="그림 14" descr="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16" name="그림 15" descr="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17" name="그림 16" descr="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18" name="그림 17" descr="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19" name="그림 18" descr="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21" name="그림 20" descr="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25" name="그림 24" descr="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  <p:pic>
        <p:nvPicPr>
          <p:cNvPr id="26" name="그림 25" descr="4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8810" y="2846583"/>
            <a:ext cx="1053968" cy="1511111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"/>
                            </p:stCondLst>
                            <p:childTnLst>
                              <p:par>
                                <p:cTn id="25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"/>
                            </p:stCondLst>
                            <p:childTnLst>
                              <p:par>
                                <p:cTn id="35" presetID="1" presetClass="exit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직선 연결선 42"/>
          <p:cNvCxnSpPr/>
          <p:nvPr/>
        </p:nvCxnSpPr>
        <p:spPr>
          <a:xfrm>
            <a:off x="-32" y="890033"/>
            <a:ext cx="9187808" cy="0"/>
          </a:xfrm>
          <a:prstGeom prst="line">
            <a:avLst/>
          </a:prstGeom>
          <a:ln w="15875">
            <a:solidFill>
              <a:schemeClr val="accent1">
                <a:shade val="95000"/>
                <a:satMod val="10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-43776" y="1217520"/>
            <a:ext cx="9187808" cy="0"/>
          </a:xfrm>
          <a:prstGeom prst="line">
            <a:avLst/>
          </a:prstGeom>
          <a:ln w="15875">
            <a:solidFill>
              <a:schemeClr val="accent1">
                <a:shade val="95000"/>
                <a:satMod val="10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3128000" y="1059404"/>
            <a:ext cx="2643206" cy="285752"/>
          </a:xfrm>
          <a:prstGeom prst="rect">
            <a:avLst/>
          </a:prstGeom>
          <a:solidFill>
            <a:srgbClr val="99B8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343938" y="170241"/>
            <a:ext cx="1715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Chat Program</a:t>
            </a:r>
          </a:p>
        </p:txBody>
      </p:sp>
      <p:sp>
        <p:nvSpPr>
          <p:cNvPr id="68" name="뺄셈 기호 67"/>
          <p:cNvSpPr/>
          <p:nvPr/>
        </p:nvSpPr>
        <p:spPr>
          <a:xfrm>
            <a:off x="8279836" y="175101"/>
            <a:ext cx="142876" cy="142876"/>
          </a:xfrm>
          <a:prstGeom prst="mathMinus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액자 68"/>
          <p:cNvSpPr/>
          <p:nvPr/>
        </p:nvSpPr>
        <p:spPr>
          <a:xfrm>
            <a:off x="8520276" y="175101"/>
            <a:ext cx="142876" cy="142876"/>
          </a:xfrm>
          <a:prstGeom prst="fram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0" name="곱셈 기호 69"/>
          <p:cNvSpPr/>
          <p:nvPr/>
        </p:nvSpPr>
        <p:spPr>
          <a:xfrm>
            <a:off x="8715404" y="129789"/>
            <a:ext cx="214314" cy="214314"/>
          </a:xfrm>
          <a:prstGeom prst="mathMultiply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72"/>
          <p:cNvGrpSpPr/>
          <p:nvPr/>
        </p:nvGrpSpPr>
        <p:grpSpPr>
          <a:xfrm>
            <a:off x="8572528" y="500042"/>
            <a:ext cx="285752" cy="285752"/>
            <a:chOff x="6357950" y="571480"/>
            <a:chExt cx="357190" cy="357190"/>
          </a:xfrm>
        </p:grpSpPr>
        <p:sp>
          <p:nvSpPr>
            <p:cNvPr id="71" name="순서도: 연결자 70"/>
            <p:cNvSpPr/>
            <p:nvPr/>
          </p:nvSpPr>
          <p:spPr>
            <a:xfrm>
              <a:off x="6357950" y="571480"/>
              <a:ext cx="357190" cy="357190"/>
            </a:xfrm>
            <a:prstGeom prst="flowChartConnector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등호 71"/>
            <p:cNvSpPr/>
            <p:nvPr/>
          </p:nvSpPr>
          <p:spPr>
            <a:xfrm>
              <a:off x="6429388" y="642918"/>
              <a:ext cx="214314" cy="214314"/>
            </a:xfrm>
            <a:prstGeom prst="mathEqual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그룹 25"/>
          <p:cNvGrpSpPr/>
          <p:nvPr/>
        </p:nvGrpSpPr>
        <p:grpSpPr>
          <a:xfrm>
            <a:off x="285720" y="1357298"/>
            <a:ext cx="5111287" cy="955588"/>
            <a:chOff x="285720" y="1357298"/>
            <a:chExt cx="5111287" cy="955588"/>
          </a:xfrm>
        </p:grpSpPr>
        <p:sp>
          <p:nvSpPr>
            <p:cNvPr id="75" name="순서도: 연결자 74"/>
            <p:cNvSpPr/>
            <p:nvPr/>
          </p:nvSpPr>
          <p:spPr>
            <a:xfrm>
              <a:off x="285720" y="1384192"/>
              <a:ext cx="571504" cy="571504"/>
            </a:xfrm>
            <a:prstGeom prst="flowChartConnector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844706" y="1357298"/>
              <a:ext cx="12926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DDokTok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4325437" y="2007651"/>
              <a:ext cx="1071570" cy="233797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1200" dirty="0"/>
                <a:t>Am 00:00</a:t>
              </a:r>
              <a:endParaRPr lang="ko-KR" altLang="en-US" sz="1200" dirty="0"/>
            </a:p>
          </p:txBody>
        </p:sp>
        <p:sp>
          <p:nvSpPr>
            <p:cNvPr id="80" name="모서리가 둥근 사각형 설명선 79"/>
            <p:cNvSpPr/>
            <p:nvPr/>
          </p:nvSpPr>
          <p:spPr>
            <a:xfrm>
              <a:off x="1142976" y="1741382"/>
              <a:ext cx="3365524" cy="571504"/>
            </a:xfrm>
            <a:prstGeom prst="wedgeRoundRectCallout">
              <a:avLst>
                <a:gd name="adj1" fmla="val -56704"/>
                <a:gd name="adj2" fmla="val -39983"/>
                <a:gd name="adj3" fmla="val 16667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Contents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pic>
          <p:nvPicPr>
            <p:cNvPr id="23" name="그림 22" descr="사람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9408" y="1481756"/>
              <a:ext cx="357189" cy="345667"/>
            </a:xfrm>
            <a:prstGeom prst="rect">
              <a:avLst/>
            </a:prstGeom>
          </p:spPr>
        </p:pic>
      </p:grpSp>
      <p:grpSp>
        <p:nvGrpSpPr>
          <p:cNvPr id="4" name="그룹 24"/>
          <p:cNvGrpSpPr/>
          <p:nvPr/>
        </p:nvGrpSpPr>
        <p:grpSpPr>
          <a:xfrm>
            <a:off x="389407" y="2571744"/>
            <a:ext cx="8196184" cy="3714776"/>
            <a:chOff x="389407" y="2741514"/>
            <a:chExt cx="8196184" cy="3714776"/>
          </a:xfrm>
        </p:grpSpPr>
        <p:sp>
          <p:nvSpPr>
            <p:cNvPr id="24" name="모서리가 둥근 직사각형 23"/>
            <p:cNvSpPr/>
            <p:nvPr/>
          </p:nvSpPr>
          <p:spPr>
            <a:xfrm>
              <a:off x="389407" y="6079617"/>
              <a:ext cx="1071570" cy="233797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200" dirty="0"/>
                <a:t>Am 00:00</a:t>
              </a:r>
              <a:endParaRPr lang="ko-KR" altLang="en-US" sz="1200" dirty="0"/>
            </a:p>
          </p:txBody>
        </p:sp>
        <p:grpSp>
          <p:nvGrpSpPr>
            <p:cNvPr id="5" name="그룹 20"/>
            <p:cNvGrpSpPr/>
            <p:nvPr/>
          </p:nvGrpSpPr>
          <p:grpSpPr>
            <a:xfrm>
              <a:off x="1214414" y="2741514"/>
              <a:ext cx="7371177" cy="3714776"/>
              <a:chOff x="1214414" y="2786058"/>
              <a:chExt cx="7371177" cy="3714776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81" name="모서리가 둥근 사각형 설명선 80"/>
              <p:cNvSpPr/>
              <p:nvPr/>
            </p:nvSpPr>
            <p:spPr>
              <a:xfrm>
                <a:off x="5214942" y="2857496"/>
                <a:ext cx="3365524" cy="571504"/>
              </a:xfrm>
              <a:prstGeom prst="wedgeRoundRectCallout">
                <a:avLst>
                  <a:gd name="adj1" fmla="val 58367"/>
                  <a:gd name="adj2" fmla="val -35277"/>
                  <a:gd name="adj3" fmla="val 16667"/>
                </a:avLst>
              </a:prstGeom>
              <a:solidFill>
                <a:srgbClr val="FFE1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tx1"/>
                    </a:solidFill>
                  </a:rPr>
                  <a:t>첫번째목차입니다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모서리가 둥근 직사각형 19"/>
              <p:cNvSpPr/>
              <p:nvPr/>
            </p:nvSpPr>
            <p:spPr>
              <a:xfrm>
                <a:off x="1214414" y="2786058"/>
                <a:ext cx="7371177" cy="3714776"/>
              </a:xfrm>
              <a:prstGeom prst="roundRect">
                <a:avLst>
                  <a:gd name="adj" fmla="val 5773"/>
                </a:avLst>
              </a:prstGeom>
              <a:solidFill>
                <a:srgbClr val="FFE1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 algn="ctr">
                  <a:buAutoNum type="arabicPeriod"/>
                </a:pPr>
                <a:r>
                  <a:rPr lang="en-US" altLang="ko-KR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Topic</a:t>
                </a:r>
              </a:p>
              <a:p>
                <a:pPr marL="342900" indent="-342900" algn="ctr">
                  <a:buAutoNum type="arabicPeriod"/>
                </a:pPr>
                <a:endPara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342900" indent="-342900" algn="ctr">
                  <a:buAutoNum type="arabicPeriod"/>
                </a:pPr>
                <a:r>
                  <a:rPr lang="en-US" altLang="ko-KR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Design</a:t>
                </a:r>
              </a:p>
              <a:p>
                <a:pPr marL="342900" indent="-342900" algn="ctr">
                  <a:buAutoNum type="arabicPeriod"/>
                </a:pPr>
                <a:endPara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342900" indent="-342900" algn="ctr">
                  <a:buAutoNum type="arabicPeriod"/>
                </a:pPr>
                <a:r>
                  <a:rPr lang="en-US" altLang="ko-KR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Implementation</a:t>
                </a:r>
              </a:p>
              <a:p>
                <a:pPr marL="342900" indent="-342900" algn="ctr">
                  <a:buAutoNum type="arabicPeriod"/>
                </a:pPr>
                <a:endPara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342900" indent="-342900" algn="ctr">
                  <a:buAutoNum type="arabicPeriod"/>
                </a:pPr>
                <a:r>
                  <a:rPr lang="en-US" altLang="ko-KR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Demo video</a:t>
                </a:r>
              </a:p>
              <a:p>
                <a:pPr marL="342900" indent="-342900" algn="ctr">
                  <a:buAutoNum type="arabicPeriod"/>
                </a:pPr>
                <a:endPara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342900" indent="-342900" algn="ctr">
                  <a:buAutoNum type="arabicPeriod"/>
                </a:pPr>
                <a:r>
                  <a:rPr lang="en-US" altLang="ko-KR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Q&amp;A</a:t>
                </a:r>
              </a:p>
            </p:txBody>
          </p:sp>
        </p:grpSp>
      </p:grpSp>
      <p:sp>
        <p:nvSpPr>
          <p:cNvPr id="39" name="TextBox 38"/>
          <p:cNvSpPr txBox="1"/>
          <p:nvPr/>
        </p:nvSpPr>
        <p:spPr>
          <a:xfrm>
            <a:off x="119146" y="192265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&lt;</a:t>
            </a:r>
            <a:endParaRPr lang="ko-KR" altLang="en-US" sz="1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174321" y="987966"/>
            <a:ext cx="2612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Thursday, July 19, 2015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657848" y="1034963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429024" cy="697280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Topic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389407" y="6143644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3" name="그룹 20"/>
          <p:cNvGrpSpPr/>
          <p:nvPr/>
        </p:nvGrpSpPr>
        <p:grpSpPr>
          <a:xfrm>
            <a:off x="1547664" y="1409253"/>
            <a:ext cx="7344816" cy="4968188"/>
            <a:chOff x="1155837" y="1125884"/>
            <a:chExt cx="7424629" cy="523445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155837" y="1125884"/>
              <a:ext cx="7371177" cy="5234457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300" b="1" dirty="0">
                  <a:solidFill>
                    <a:schemeClr val="tx1"/>
                  </a:solidFill>
                  <a:latin typeface="나눔고딕 ExtraBold"/>
                </a:rPr>
                <a:t>소켓 프로그래밍</a:t>
              </a:r>
              <a:endParaRPr lang="en-US" altLang="ko-KR" sz="3300" b="1" dirty="0">
                <a:solidFill>
                  <a:schemeClr val="tx1"/>
                </a:solidFill>
                <a:latin typeface="나눔고딕 ExtraBold"/>
              </a:endParaRPr>
            </a:p>
            <a:p>
              <a:pPr algn="ctr"/>
              <a:r>
                <a:rPr lang="ko-KR" altLang="en-US" sz="3300" b="1" dirty="0">
                  <a:solidFill>
                    <a:schemeClr val="tx1"/>
                  </a:solidFill>
                  <a:latin typeface="나눔고딕 ExtraBold"/>
                </a:rPr>
                <a:t>기반 채팅 프로그램</a:t>
              </a:r>
              <a:endParaRPr lang="en-US" altLang="ko-KR" sz="3300" b="1" dirty="0">
                <a:solidFill>
                  <a:schemeClr val="tx1"/>
                </a:solidFill>
                <a:latin typeface="나눔고딕 ExtraBold"/>
              </a:endParaRPr>
            </a:p>
            <a:p>
              <a:pPr algn="ctr"/>
              <a:endParaRPr lang="en-US" altLang="ko-KR" sz="2800" dirty="0">
                <a:solidFill>
                  <a:schemeClr val="tx1"/>
                </a:solidFill>
                <a:latin typeface="나눔고딕 ExtraBold"/>
              </a:endParaRPr>
            </a:p>
            <a:p>
              <a:pPr algn="ctr"/>
              <a:r>
                <a:rPr lang="en-US" altLang="ko-KR" sz="2800" dirty="0">
                  <a:solidFill>
                    <a:schemeClr val="tx1"/>
                  </a:solidFill>
                  <a:latin typeface="나눔고딕 ExtraBold"/>
                </a:rPr>
                <a:t>		+</a:t>
              </a:r>
              <a:r>
                <a:rPr lang="ko-KR" altLang="en-US" sz="2800" dirty="0">
                  <a:solidFill>
                    <a:schemeClr val="tx1"/>
                  </a:solidFill>
                  <a:latin typeface="나눔고딕 ExtraBold"/>
                </a:rPr>
                <a:t>세부 기능 추가</a:t>
              </a:r>
              <a:endParaRPr lang="en-US" altLang="ko-KR" sz="2800" dirty="0">
                <a:solidFill>
                  <a:schemeClr val="tx1"/>
                </a:solidFill>
                <a:latin typeface="나눔고딕 ExtraBold"/>
              </a:endParaRPr>
            </a:p>
            <a:p>
              <a:pPr algn="ctr"/>
              <a:r>
                <a:rPr lang="en-US" altLang="ko-KR" sz="2000" i="1" dirty="0">
                  <a:solidFill>
                    <a:schemeClr val="tx1"/>
                  </a:solidFill>
                  <a:latin typeface="나눔고딕 ExtraBold"/>
                </a:rPr>
                <a:t>	(</a:t>
              </a:r>
              <a:r>
                <a:rPr lang="ko-KR" altLang="en-US" sz="2000" i="1" dirty="0" err="1">
                  <a:solidFill>
                    <a:schemeClr val="tx1"/>
                  </a:solidFill>
                  <a:latin typeface="나눔고딕 ExtraBold"/>
                </a:rPr>
                <a:t>강퇴</a:t>
              </a:r>
              <a:r>
                <a:rPr lang="en-US" altLang="ko-KR" sz="2000" i="1" dirty="0">
                  <a:solidFill>
                    <a:schemeClr val="tx1"/>
                  </a:solidFill>
                  <a:latin typeface="나눔고딕 ExtraBold"/>
                </a:rPr>
                <a:t>, </a:t>
              </a:r>
              <a:r>
                <a:rPr lang="ko-KR" altLang="en-US" sz="2000" i="1" dirty="0">
                  <a:solidFill>
                    <a:schemeClr val="tx1"/>
                  </a:solidFill>
                  <a:latin typeface="나눔고딕 ExtraBold"/>
                </a:rPr>
                <a:t>귓속말</a:t>
              </a:r>
              <a:r>
                <a:rPr lang="en-US" altLang="ko-KR" sz="2000" i="1" dirty="0">
                  <a:solidFill>
                    <a:schemeClr val="tx1"/>
                  </a:solidFill>
                  <a:latin typeface="나눔고딕 ExtraBold"/>
                </a:rPr>
                <a:t>, </a:t>
              </a:r>
              <a:r>
                <a:rPr lang="ko-KR" altLang="en-US" sz="2000" i="1" dirty="0">
                  <a:solidFill>
                    <a:schemeClr val="tx1"/>
                  </a:solidFill>
                  <a:latin typeface="나눔고딕 ExtraBold"/>
                </a:rPr>
                <a:t>백업</a:t>
              </a:r>
              <a:r>
                <a:rPr lang="en-US" altLang="ko-KR" sz="2000" i="1" dirty="0">
                  <a:solidFill>
                    <a:schemeClr val="tx1"/>
                  </a:solidFill>
                  <a:latin typeface="나눔고딕 ExtraBold"/>
                </a:rPr>
                <a:t>, </a:t>
              </a:r>
              <a:r>
                <a:rPr lang="ko-KR" altLang="en-US" sz="2000" i="1" dirty="0" err="1">
                  <a:solidFill>
                    <a:schemeClr val="tx1"/>
                  </a:solidFill>
                  <a:latin typeface="나눔고딕 ExtraBold"/>
                </a:rPr>
                <a:t>이모티콘</a:t>
              </a:r>
              <a:r>
                <a:rPr lang="en-US" altLang="ko-KR" sz="2000" i="1" dirty="0">
                  <a:solidFill>
                    <a:schemeClr val="tx1"/>
                  </a:solidFill>
                  <a:latin typeface="나눔고딕 ExtraBold"/>
                </a:rPr>
                <a:t>)</a:t>
              </a:r>
            </a:p>
          </p:txBody>
        </p:sp>
      </p:grpSp>
    </p:spTree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Design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389407" y="6143644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14414" y="1409253"/>
            <a:ext cx="7371177" cy="5234457"/>
            <a:chOff x="1214414" y="1266377"/>
            <a:chExt cx="7371177" cy="523445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7"/>
              <a:ext cx="7371177" cy="5234457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2453643" y="1415631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Server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6114830" y="1421920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Client</a:t>
            </a:r>
            <a:endParaRPr lang="ko-KR" altLang="en-US" b="1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1993870" y="185706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1993870" y="2451678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bind()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1993870" y="3069573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listen()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1993870" y="3707375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1993870" y="4314074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1993870" y="499846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1993870" y="568285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5" name="직선 화살표 연결선 34"/>
          <p:cNvCxnSpPr/>
          <p:nvPr/>
        </p:nvCxnSpPr>
        <p:spPr>
          <a:xfrm>
            <a:off x="2933868" y="2855994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endCxn id="31" idx="0"/>
          </p:cNvCxnSpPr>
          <p:nvPr/>
        </p:nvCxnSpPr>
        <p:spPr>
          <a:xfrm>
            <a:off x="2911636" y="3450612"/>
            <a:ext cx="18338" cy="256763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>
            <a:off x="2915530" y="4100495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endCxn id="33" idx="0"/>
          </p:cNvCxnSpPr>
          <p:nvPr/>
        </p:nvCxnSpPr>
        <p:spPr>
          <a:xfrm>
            <a:off x="2911636" y="4695113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endCxn id="34" idx="0"/>
          </p:cNvCxnSpPr>
          <p:nvPr/>
        </p:nvCxnSpPr>
        <p:spPr>
          <a:xfrm>
            <a:off x="2911636" y="5379501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모서리가 둥근 직사각형 39"/>
          <p:cNvSpPr/>
          <p:nvPr/>
        </p:nvSpPr>
        <p:spPr>
          <a:xfrm>
            <a:off x="5536420" y="1888667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5536420" y="3719456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5548319" y="431852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5568947" y="4975723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5558056" y="557775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5" name="직선 화살표 연결선 44"/>
          <p:cNvCxnSpPr>
            <a:endCxn id="41" idx="0"/>
          </p:cNvCxnSpPr>
          <p:nvPr/>
        </p:nvCxnSpPr>
        <p:spPr>
          <a:xfrm>
            <a:off x="6472524" y="2250180"/>
            <a:ext cx="0" cy="1469276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>
            <a:endCxn id="42" idx="0"/>
          </p:cNvCxnSpPr>
          <p:nvPr/>
        </p:nvCxnSpPr>
        <p:spPr>
          <a:xfrm flipH="1">
            <a:off x="6484423" y="4104943"/>
            <a:ext cx="19474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endCxn id="43" idx="0"/>
          </p:cNvCxnSpPr>
          <p:nvPr/>
        </p:nvCxnSpPr>
        <p:spPr>
          <a:xfrm flipH="1">
            <a:off x="6505051" y="4672374"/>
            <a:ext cx="30237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오른쪽 화살표 47"/>
          <p:cNvSpPr/>
          <p:nvPr/>
        </p:nvSpPr>
        <p:spPr>
          <a:xfrm flipH="1">
            <a:off x="3867684" y="4386869"/>
            <a:ext cx="1650397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오른쪽 화살표 48"/>
          <p:cNvSpPr/>
          <p:nvPr/>
        </p:nvSpPr>
        <p:spPr>
          <a:xfrm>
            <a:off x="3866078" y="5089395"/>
            <a:ext cx="1691978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300691" y="4019592"/>
            <a:ext cx="100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send</a:t>
            </a:r>
            <a:endParaRPr lang="ko-KR" altLang="en-US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4332145" y="5319180"/>
            <a:ext cx="100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send</a:t>
            </a:r>
            <a:endParaRPr lang="ko-KR" altLang="en-US" b="1" dirty="0"/>
          </a:p>
        </p:txBody>
      </p:sp>
      <p:cxnSp>
        <p:nvCxnSpPr>
          <p:cNvPr id="51" name="직선 화살표 연결선 50"/>
          <p:cNvCxnSpPr>
            <a:stCxn id="43" idx="2"/>
          </p:cNvCxnSpPr>
          <p:nvPr/>
        </p:nvCxnSpPr>
        <p:spPr>
          <a:xfrm flipH="1">
            <a:off x="6484423" y="5356762"/>
            <a:ext cx="20628" cy="262434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Design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389407" y="6143644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15" name="그룹 20"/>
          <p:cNvGrpSpPr/>
          <p:nvPr/>
        </p:nvGrpSpPr>
        <p:grpSpPr>
          <a:xfrm>
            <a:off x="1259632" y="1337815"/>
            <a:ext cx="7371177" cy="5374950"/>
            <a:chOff x="1214414" y="1266377"/>
            <a:chExt cx="7371177" cy="621510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7" name="모서리가 둥근 사각형 설명선 16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1214414" y="1266377"/>
              <a:ext cx="7371177" cy="6215106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2453643" y="1415631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Server</a:t>
            </a:r>
            <a:endParaRPr lang="ko-KR" altLang="en-US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6114830" y="1421920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Client</a:t>
            </a:r>
            <a:endParaRPr lang="ko-KR" altLang="en-US" b="1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1993870" y="185706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1993870" y="2451678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bind()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1993870" y="3069573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listen()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993870" y="3707375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1993870" y="4314074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1993870" y="499846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1993870" y="568285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6" name="직선 화살표 연결선 5"/>
          <p:cNvCxnSpPr>
            <a:endCxn id="26" idx="0"/>
          </p:cNvCxnSpPr>
          <p:nvPr/>
        </p:nvCxnSpPr>
        <p:spPr>
          <a:xfrm>
            <a:off x="2929974" y="2238099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2933868" y="2855994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>
            <a:endCxn id="28" idx="0"/>
          </p:cNvCxnSpPr>
          <p:nvPr/>
        </p:nvCxnSpPr>
        <p:spPr>
          <a:xfrm>
            <a:off x="2911636" y="3450612"/>
            <a:ext cx="18338" cy="256763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>
            <a:off x="2915530" y="4100495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endCxn id="30" idx="0"/>
          </p:cNvCxnSpPr>
          <p:nvPr/>
        </p:nvCxnSpPr>
        <p:spPr>
          <a:xfrm>
            <a:off x="2911636" y="4695113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endCxn id="31" idx="0"/>
          </p:cNvCxnSpPr>
          <p:nvPr/>
        </p:nvCxnSpPr>
        <p:spPr>
          <a:xfrm>
            <a:off x="2911636" y="5379501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모서리가 둥근 직사각형 43"/>
          <p:cNvSpPr/>
          <p:nvPr/>
        </p:nvSpPr>
        <p:spPr>
          <a:xfrm>
            <a:off x="5536420" y="1888667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5536420" y="373898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5542262" y="4345681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모서리가 둥근 직사각형 46"/>
          <p:cNvSpPr/>
          <p:nvPr/>
        </p:nvSpPr>
        <p:spPr>
          <a:xfrm>
            <a:off x="5518082" y="5035291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>
            <a:off x="5536420" y="5714457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9" name="직선 화살표 연결선 48"/>
          <p:cNvCxnSpPr>
            <a:endCxn id="45" idx="0"/>
          </p:cNvCxnSpPr>
          <p:nvPr/>
        </p:nvCxnSpPr>
        <p:spPr>
          <a:xfrm>
            <a:off x="6472524" y="2269706"/>
            <a:ext cx="0" cy="1469276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>
            <a:endCxn id="46" idx="0"/>
          </p:cNvCxnSpPr>
          <p:nvPr/>
        </p:nvCxnSpPr>
        <p:spPr>
          <a:xfrm flipH="1">
            <a:off x="6478366" y="4132102"/>
            <a:ext cx="19474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>
            <a:endCxn id="47" idx="0"/>
          </p:cNvCxnSpPr>
          <p:nvPr/>
        </p:nvCxnSpPr>
        <p:spPr>
          <a:xfrm flipH="1">
            <a:off x="6454186" y="4731942"/>
            <a:ext cx="30237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>
            <a:stCxn id="47" idx="2"/>
            <a:endCxn id="48" idx="0"/>
          </p:cNvCxnSpPr>
          <p:nvPr/>
        </p:nvCxnSpPr>
        <p:spPr>
          <a:xfrm>
            <a:off x="6454186" y="5416330"/>
            <a:ext cx="18338" cy="298127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오른쪽 화살표 54"/>
          <p:cNvSpPr/>
          <p:nvPr/>
        </p:nvSpPr>
        <p:spPr>
          <a:xfrm flipH="1">
            <a:off x="3867684" y="4386869"/>
            <a:ext cx="1650397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오른쪽 화살표 59"/>
          <p:cNvSpPr/>
          <p:nvPr/>
        </p:nvSpPr>
        <p:spPr>
          <a:xfrm>
            <a:off x="3866078" y="5089395"/>
            <a:ext cx="1652004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4230901" y="3304120"/>
            <a:ext cx="128718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b="1" dirty="0"/>
              <a:t>[</a:t>
            </a:r>
            <a:r>
              <a:rPr lang="ko-KR" altLang="en-US" sz="2300" b="1" dirty="0" err="1"/>
              <a:t>강퇴</a:t>
            </a:r>
            <a:r>
              <a:rPr lang="en-US" altLang="ko-KR" sz="2300" b="1" dirty="0"/>
              <a:t>]</a:t>
            </a:r>
            <a:endParaRPr lang="ko-KR" altLang="en-US" sz="2300" b="1" dirty="0"/>
          </a:p>
        </p:txBody>
      </p:sp>
      <p:sp>
        <p:nvSpPr>
          <p:cNvPr id="61" name="TextBox 60"/>
          <p:cNvSpPr txBox="1"/>
          <p:nvPr/>
        </p:nvSpPr>
        <p:spPr>
          <a:xfrm>
            <a:off x="3764195" y="3775042"/>
            <a:ext cx="1944216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sz="1400" dirty="0" err="1">
                <a:solidFill>
                  <a:schemeClr val="bg1"/>
                </a:solidFill>
              </a:rPr>
              <a:t>강퇴</a:t>
            </a:r>
            <a:r>
              <a:rPr lang="ko-KR" altLang="en-US" sz="1400" dirty="0">
                <a:solidFill>
                  <a:schemeClr val="bg1"/>
                </a:solidFill>
              </a:rPr>
              <a:t> 명령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(Exit/</a:t>
            </a:r>
            <a:r>
              <a:rPr lang="ko-KR" altLang="en-US" sz="1400" dirty="0">
                <a:solidFill>
                  <a:schemeClr val="bg1"/>
                </a:solidFill>
              </a:rPr>
              <a:t>사용자 이름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690268" y="5413449"/>
            <a:ext cx="2214694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(2) (0</a:t>
            </a:r>
            <a:r>
              <a:rPr lang="ko-KR" altLang="en-US" sz="1400" dirty="0">
                <a:solidFill>
                  <a:schemeClr val="bg1"/>
                </a:solidFill>
              </a:rPr>
              <a:t>번째로 들어온 경우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</a:p>
          <a:p>
            <a:r>
              <a:rPr lang="ko-KR" altLang="en-US" sz="1400" dirty="0" err="1">
                <a:solidFill>
                  <a:schemeClr val="bg1"/>
                </a:solidFill>
              </a:rPr>
              <a:t>강퇴명령</a:t>
            </a:r>
            <a:r>
              <a:rPr lang="en-US" altLang="ko-KR" sz="1400" dirty="0">
                <a:solidFill>
                  <a:schemeClr val="bg1"/>
                </a:solidFill>
              </a:rPr>
              <a:t>(shutdown)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순서도: 연결자 74"/>
          <p:cNvSpPr/>
          <p:nvPr/>
        </p:nvSpPr>
        <p:spPr>
          <a:xfrm>
            <a:off x="285720" y="214290"/>
            <a:ext cx="571504" cy="57150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325437" y="837749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sp>
        <p:nvSpPr>
          <p:cNvPr id="80" name="모서리가 둥근 사각형 설명선 79"/>
          <p:cNvSpPr/>
          <p:nvPr/>
        </p:nvSpPr>
        <p:spPr>
          <a:xfrm>
            <a:off x="1142976" y="571480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Design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23" name="그림 22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389407" y="6143644"/>
            <a:ext cx="1071570" cy="233797"/>
          </a:xfrm>
          <a:prstGeom prst="roundRect">
            <a:avLst>
              <a:gd name="adj" fmla="val 50000"/>
            </a:avLst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/>
              <a:t>Am 00:00</a:t>
            </a:r>
            <a:endParaRPr lang="ko-KR" altLang="en-US" sz="1200" dirty="0"/>
          </a:p>
        </p:txBody>
      </p:sp>
      <p:grpSp>
        <p:nvGrpSpPr>
          <p:cNvPr id="2" name="그룹 20"/>
          <p:cNvGrpSpPr/>
          <p:nvPr/>
        </p:nvGrpSpPr>
        <p:grpSpPr>
          <a:xfrm>
            <a:off x="1214414" y="1409253"/>
            <a:ext cx="7371177" cy="5234457"/>
            <a:chOff x="1214414" y="1266377"/>
            <a:chExt cx="7371177" cy="523445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1" name="모서리가 둥근 사각형 설명선 80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1214414" y="1266377"/>
              <a:ext cx="7371177" cy="5234457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2453643" y="1415631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Server</a:t>
            </a:r>
            <a:endParaRPr lang="ko-KR" alt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114830" y="1421920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Client</a:t>
            </a:r>
            <a:endParaRPr lang="ko-KR" altLang="en-US" b="1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1993870" y="185706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993870" y="2451678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bind()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993870" y="3069573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listen()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1993870" y="3707375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1993870" y="4314074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1993870" y="499846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993870" y="568285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9" name="직선 화살표 연결선 28"/>
          <p:cNvCxnSpPr>
            <a:endCxn id="19" idx="0"/>
          </p:cNvCxnSpPr>
          <p:nvPr/>
        </p:nvCxnSpPr>
        <p:spPr>
          <a:xfrm>
            <a:off x="2929974" y="2238099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2933868" y="2855994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endCxn id="25" idx="0"/>
          </p:cNvCxnSpPr>
          <p:nvPr/>
        </p:nvCxnSpPr>
        <p:spPr>
          <a:xfrm>
            <a:off x="2911636" y="3450612"/>
            <a:ext cx="18338" cy="256763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2915530" y="4100495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>
            <a:endCxn id="27" idx="0"/>
          </p:cNvCxnSpPr>
          <p:nvPr/>
        </p:nvCxnSpPr>
        <p:spPr>
          <a:xfrm>
            <a:off x="2911636" y="4695113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>
            <a:endCxn id="28" idx="0"/>
          </p:cNvCxnSpPr>
          <p:nvPr/>
        </p:nvCxnSpPr>
        <p:spPr>
          <a:xfrm>
            <a:off x="2911636" y="5379501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모서리가 둥근 직사각형 34"/>
          <p:cNvSpPr/>
          <p:nvPr/>
        </p:nvSpPr>
        <p:spPr>
          <a:xfrm>
            <a:off x="5536420" y="1888667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536420" y="373898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5542262" y="4345681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5518082" y="5035291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5536420" y="5714457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0" name="직선 화살표 연결선 39"/>
          <p:cNvCxnSpPr>
            <a:endCxn id="36" idx="0"/>
          </p:cNvCxnSpPr>
          <p:nvPr/>
        </p:nvCxnSpPr>
        <p:spPr>
          <a:xfrm>
            <a:off x="6472524" y="2269706"/>
            <a:ext cx="0" cy="1469276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endCxn id="37" idx="0"/>
          </p:cNvCxnSpPr>
          <p:nvPr/>
        </p:nvCxnSpPr>
        <p:spPr>
          <a:xfrm flipH="1">
            <a:off x="6478366" y="4132102"/>
            <a:ext cx="19474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endCxn id="38" idx="0"/>
          </p:cNvCxnSpPr>
          <p:nvPr/>
        </p:nvCxnSpPr>
        <p:spPr>
          <a:xfrm flipH="1">
            <a:off x="6454186" y="4731942"/>
            <a:ext cx="30237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38" idx="2"/>
            <a:endCxn id="39" idx="0"/>
          </p:cNvCxnSpPr>
          <p:nvPr/>
        </p:nvCxnSpPr>
        <p:spPr>
          <a:xfrm>
            <a:off x="6454186" y="5416330"/>
            <a:ext cx="18338" cy="298127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오른쪽 화살표 43"/>
          <p:cNvSpPr/>
          <p:nvPr/>
        </p:nvSpPr>
        <p:spPr>
          <a:xfrm flipH="1">
            <a:off x="3867684" y="4386869"/>
            <a:ext cx="1650397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오른쪽 화살표 44"/>
          <p:cNvSpPr/>
          <p:nvPr/>
        </p:nvSpPr>
        <p:spPr>
          <a:xfrm>
            <a:off x="3866078" y="5089395"/>
            <a:ext cx="1652004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4073702" y="3260092"/>
            <a:ext cx="128718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b="1"/>
              <a:t>[</a:t>
            </a:r>
            <a:r>
              <a:rPr lang="ko-KR" altLang="en-US" sz="2300" b="1" dirty="0"/>
              <a:t>귓속말</a:t>
            </a:r>
            <a:r>
              <a:rPr lang="en-US" altLang="ko-KR" sz="2300" b="1" dirty="0"/>
              <a:t>]</a:t>
            </a:r>
            <a:endParaRPr lang="ko-KR" altLang="en-US" sz="23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3764194" y="3775042"/>
            <a:ext cx="2140767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sz="1400" dirty="0">
                <a:solidFill>
                  <a:schemeClr val="bg1"/>
                </a:solidFill>
              </a:rPr>
              <a:t>귓속말 명령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(</a:t>
            </a:r>
            <a:r>
              <a:rPr lang="ko-KR" altLang="en-US" sz="1400" dirty="0">
                <a:solidFill>
                  <a:schemeClr val="bg1"/>
                </a:solidFill>
              </a:rPr>
              <a:t>귓속말</a:t>
            </a:r>
            <a:r>
              <a:rPr lang="en-US" altLang="ko-KR" sz="1400" dirty="0">
                <a:solidFill>
                  <a:schemeClr val="bg1"/>
                </a:solidFill>
              </a:rPr>
              <a:t>/</a:t>
            </a:r>
            <a:r>
              <a:rPr lang="ko-KR" altLang="en-US" sz="1400" dirty="0" err="1">
                <a:solidFill>
                  <a:schemeClr val="bg1"/>
                </a:solidFill>
              </a:rPr>
              <a:t>받을사람</a:t>
            </a:r>
            <a:r>
              <a:rPr lang="en-US" altLang="ko-KR" sz="1400" dirty="0">
                <a:solidFill>
                  <a:schemeClr val="bg1"/>
                </a:solidFill>
              </a:rPr>
              <a:t>/</a:t>
            </a:r>
            <a:r>
              <a:rPr lang="ko-KR" altLang="en-US" sz="1400" dirty="0">
                <a:solidFill>
                  <a:schemeClr val="bg1"/>
                </a:solidFill>
              </a:rPr>
              <a:t>내용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384540" y="5461056"/>
            <a:ext cx="2730290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(2) </a:t>
            </a:r>
            <a:r>
              <a:rPr lang="ko-KR" altLang="en-US" sz="1400" dirty="0">
                <a:solidFill>
                  <a:schemeClr val="bg1"/>
                </a:solidFill>
              </a:rPr>
              <a:t>사용자가 지정한 사람에게만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메시지 전송</a:t>
            </a:r>
          </a:p>
        </p:txBody>
      </p:sp>
    </p:spTree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1154276" y="564448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Design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6" name="그림 5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grpSp>
        <p:nvGrpSpPr>
          <p:cNvPr id="7" name="그룹 20"/>
          <p:cNvGrpSpPr/>
          <p:nvPr/>
        </p:nvGrpSpPr>
        <p:grpSpPr>
          <a:xfrm>
            <a:off x="1154276" y="1419423"/>
            <a:ext cx="7371177" cy="5234457"/>
            <a:chOff x="1214414" y="1266377"/>
            <a:chExt cx="7371177" cy="523445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" name="모서리가 둥근 사각형 설명선 7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1214414" y="1266377"/>
              <a:ext cx="7371177" cy="5234457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453643" y="1415631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Server</a:t>
            </a:r>
            <a:endParaRPr lang="ko-KR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114830" y="1421920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Client</a:t>
            </a:r>
            <a:endParaRPr lang="ko-KR" altLang="en-US" b="1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1993870" y="185706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993870" y="2451678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bind()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993870" y="3069573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listen()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993870" y="3707375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1993870" y="4314074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993870" y="499846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993870" y="568285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9" name="직선 화살표 연결선 18"/>
          <p:cNvCxnSpPr>
            <a:endCxn id="13" idx="0"/>
          </p:cNvCxnSpPr>
          <p:nvPr/>
        </p:nvCxnSpPr>
        <p:spPr>
          <a:xfrm>
            <a:off x="2929974" y="2238099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endCxn id="15" idx="0"/>
          </p:cNvCxnSpPr>
          <p:nvPr/>
        </p:nvCxnSpPr>
        <p:spPr>
          <a:xfrm>
            <a:off x="2911636" y="3450612"/>
            <a:ext cx="18338" cy="256763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2915530" y="4100495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endCxn id="17" idx="0"/>
          </p:cNvCxnSpPr>
          <p:nvPr/>
        </p:nvCxnSpPr>
        <p:spPr>
          <a:xfrm>
            <a:off x="2911636" y="4695113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endCxn id="18" idx="0"/>
          </p:cNvCxnSpPr>
          <p:nvPr/>
        </p:nvCxnSpPr>
        <p:spPr>
          <a:xfrm>
            <a:off x="2911636" y="5379501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모서리가 둥근 직사각형 23"/>
          <p:cNvSpPr/>
          <p:nvPr/>
        </p:nvSpPr>
        <p:spPr>
          <a:xfrm>
            <a:off x="5536420" y="1888667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5536420" y="373898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5542262" y="4345681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5518082" y="5035291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5536420" y="5714457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9" name="직선 화살표 연결선 28"/>
          <p:cNvCxnSpPr>
            <a:endCxn id="25" idx="0"/>
          </p:cNvCxnSpPr>
          <p:nvPr/>
        </p:nvCxnSpPr>
        <p:spPr>
          <a:xfrm>
            <a:off x="6472524" y="2269706"/>
            <a:ext cx="0" cy="1469276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endCxn id="26" idx="0"/>
          </p:cNvCxnSpPr>
          <p:nvPr/>
        </p:nvCxnSpPr>
        <p:spPr>
          <a:xfrm flipH="1">
            <a:off x="6478366" y="4132102"/>
            <a:ext cx="19474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endCxn id="27" idx="0"/>
          </p:cNvCxnSpPr>
          <p:nvPr/>
        </p:nvCxnSpPr>
        <p:spPr>
          <a:xfrm flipH="1">
            <a:off x="6454186" y="4731942"/>
            <a:ext cx="30237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27" idx="2"/>
            <a:endCxn id="28" idx="0"/>
          </p:cNvCxnSpPr>
          <p:nvPr/>
        </p:nvCxnSpPr>
        <p:spPr>
          <a:xfrm>
            <a:off x="6454186" y="5416330"/>
            <a:ext cx="18338" cy="298127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오른쪽 화살표 32"/>
          <p:cNvSpPr/>
          <p:nvPr/>
        </p:nvSpPr>
        <p:spPr>
          <a:xfrm flipH="1">
            <a:off x="3867684" y="4386869"/>
            <a:ext cx="1650397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오른쪽 화살표 33"/>
          <p:cNvSpPr/>
          <p:nvPr/>
        </p:nvSpPr>
        <p:spPr>
          <a:xfrm>
            <a:off x="3866078" y="5089395"/>
            <a:ext cx="1652004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190987" y="3255969"/>
            <a:ext cx="128718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b="1" dirty="0"/>
              <a:t>[</a:t>
            </a:r>
            <a:r>
              <a:rPr lang="ko-KR" altLang="en-US" sz="2300" b="1" dirty="0"/>
              <a:t>백업</a:t>
            </a:r>
            <a:r>
              <a:rPr lang="en-US" altLang="ko-KR" sz="2300" b="1" dirty="0"/>
              <a:t>]</a:t>
            </a:r>
            <a:endParaRPr lang="ko-KR" altLang="en-US" sz="23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3764194" y="3775042"/>
            <a:ext cx="2140767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sz="1400" dirty="0">
                <a:solidFill>
                  <a:schemeClr val="bg1"/>
                </a:solidFill>
              </a:rPr>
              <a:t>  백업 명령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     </a:t>
            </a:r>
            <a:r>
              <a:rPr lang="en-US" altLang="ko-KR" sz="1400" dirty="0">
                <a:solidFill>
                  <a:schemeClr val="bg1"/>
                </a:solidFill>
              </a:rPr>
              <a:t>(#save </a:t>
            </a:r>
            <a:r>
              <a:rPr lang="ko-KR" altLang="en-US" sz="1400" dirty="0">
                <a:solidFill>
                  <a:schemeClr val="bg1"/>
                </a:solidFill>
              </a:rPr>
              <a:t>입력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77145" y="5235587"/>
            <a:ext cx="2214694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(2)   </a:t>
            </a:r>
            <a:r>
              <a:rPr lang="ko-KR" altLang="en-US" sz="1400" dirty="0">
                <a:solidFill>
                  <a:schemeClr val="bg1"/>
                </a:solidFill>
              </a:rPr>
              <a:t>백업파일 </a:t>
            </a:r>
            <a:r>
              <a:rPr lang="en-US" altLang="ko-KR" sz="1400" dirty="0">
                <a:solidFill>
                  <a:schemeClr val="bg1"/>
                </a:solidFill>
              </a:rPr>
              <a:t>open       (backup.txt), write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010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B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4706" y="187396"/>
            <a:ext cx="129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DDokTok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1154276" y="564448"/>
            <a:ext cx="3365524" cy="571504"/>
          </a:xfrm>
          <a:prstGeom prst="wedgeRoundRectCallout">
            <a:avLst>
              <a:gd name="adj1" fmla="val -56704"/>
              <a:gd name="adj2" fmla="val -39983"/>
              <a:gd name="adj3" fmla="val 1666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Design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6" name="그림 5" descr="사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408" y="311854"/>
            <a:ext cx="357189" cy="345667"/>
          </a:xfrm>
          <a:prstGeom prst="rect">
            <a:avLst/>
          </a:prstGeom>
        </p:spPr>
      </p:pic>
      <p:grpSp>
        <p:nvGrpSpPr>
          <p:cNvPr id="7" name="그룹 20"/>
          <p:cNvGrpSpPr/>
          <p:nvPr/>
        </p:nvGrpSpPr>
        <p:grpSpPr>
          <a:xfrm>
            <a:off x="1154276" y="1419423"/>
            <a:ext cx="7371177" cy="5234457"/>
            <a:chOff x="1214414" y="1266377"/>
            <a:chExt cx="7371177" cy="523445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" name="모서리가 둥근 사각형 설명선 7"/>
            <p:cNvSpPr/>
            <p:nvPr/>
          </p:nvSpPr>
          <p:spPr>
            <a:xfrm>
              <a:off x="5214942" y="1552129"/>
              <a:ext cx="3365524" cy="571504"/>
            </a:xfrm>
            <a:prstGeom prst="wedgeRoundRectCallout">
              <a:avLst>
                <a:gd name="adj1" fmla="val 58367"/>
                <a:gd name="adj2" fmla="val -35277"/>
                <a:gd name="adj3" fmla="val 16667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1"/>
                  </a:solidFill>
                </a:rPr>
                <a:t>첫번째목차입니다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1214414" y="1266377"/>
              <a:ext cx="7371177" cy="5234457"/>
            </a:xfrm>
            <a:prstGeom prst="roundRect">
              <a:avLst>
                <a:gd name="adj" fmla="val 2529"/>
              </a:avLst>
            </a:prstGeom>
            <a:solidFill>
              <a:srgbClr val="FFE1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453643" y="1415631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Server</a:t>
            </a:r>
            <a:endParaRPr lang="ko-KR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114830" y="1421920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Client</a:t>
            </a:r>
            <a:endParaRPr lang="ko-KR" altLang="en-US" b="1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1993870" y="185706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993870" y="2451678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bind()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993870" y="3069573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listen()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993870" y="3707375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1993870" y="4314074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993870" y="499846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993870" y="5682850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9" name="직선 화살표 연결선 18"/>
          <p:cNvCxnSpPr>
            <a:endCxn id="13" idx="0"/>
          </p:cNvCxnSpPr>
          <p:nvPr/>
        </p:nvCxnSpPr>
        <p:spPr>
          <a:xfrm>
            <a:off x="2929974" y="2238099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endCxn id="15" idx="0"/>
          </p:cNvCxnSpPr>
          <p:nvPr/>
        </p:nvCxnSpPr>
        <p:spPr>
          <a:xfrm>
            <a:off x="2911636" y="3450612"/>
            <a:ext cx="18338" cy="256763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2915530" y="4100495"/>
            <a:ext cx="0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endCxn id="17" idx="0"/>
          </p:cNvCxnSpPr>
          <p:nvPr/>
        </p:nvCxnSpPr>
        <p:spPr>
          <a:xfrm>
            <a:off x="2911636" y="4695113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endCxn id="18" idx="0"/>
          </p:cNvCxnSpPr>
          <p:nvPr/>
        </p:nvCxnSpPr>
        <p:spPr>
          <a:xfrm>
            <a:off x="2911636" y="5379501"/>
            <a:ext cx="18338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모서리가 둥근 직사각형 23"/>
          <p:cNvSpPr/>
          <p:nvPr/>
        </p:nvSpPr>
        <p:spPr>
          <a:xfrm>
            <a:off x="5536420" y="1888667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socket()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5536420" y="3738982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accept()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5542262" y="4345681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write()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5518082" y="5035291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read()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5536420" y="5714457"/>
            <a:ext cx="1872208" cy="38103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close()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9" name="직선 화살표 연결선 28"/>
          <p:cNvCxnSpPr>
            <a:endCxn id="25" idx="0"/>
          </p:cNvCxnSpPr>
          <p:nvPr/>
        </p:nvCxnSpPr>
        <p:spPr>
          <a:xfrm>
            <a:off x="6472524" y="2269706"/>
            <a:ext cx="0" cy="1469276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endCxn id="26" idx="0"/>
          </p:cNvCxnSpPr>
          <p:nvPr/>
        </p:nvCxnSpPr>
        <p:spPr>
          <a:xfrm flipH="1">
            <a:off x="6478366" y="4132102"/>
            <a:ext cx="19474" cy="21357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endCxn id="27" idx="0"/>
          </p:cNvCxnSpPr>
          <p:nvPr/>
        </p:nvCxnSpPr>
        <p:spPr>
          <a:xfrm flipH="1">
            <a:off x="6454186" y="4731942"/>
            <a:ext cx="30237" cy="303349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27" idx="2"/>
            <a:endCxn id="28" idx="0"/>
          </p:cNvCxnSpPr>
          <p:nvPr/>
        </p:nvCxnSpPr>
        <p:spPr>
          <a:xfrm>
            <a:off x="6454186" y="5416330"/>
            <a:ext cx="18338" cy="298127"/>
          </a:xfrm>
          <a:prstGeom prst="straightConnector1">
            <a:avLst/>
          </a:prstGeom>
          <a:ln w="127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오른쪽 화살표 32"/>
          <p:cNvSpPr/>
          <p:nvPr/>
        </p:nvSpPr>
        <p:spPr>
          <a:xfrm flipH="1">
            <a:off x="3867684" y="4386869"/>
            <a:ext cx="1650397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오른쪽 화살표 33"/>
          <p:cNvSpPr/>
          <p:nvPr/>
        </p:nvSpPr>
        <p:spPr>
          <a:xfrm>
            <a:off x="3866078" y="5089395"/>
            <a:ext cx="1652004" cy="235447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208515" y="3179094"/>
            <a:ext cx="160514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b="1" dirty="0"/>
              <a:t>[</a:t>
            </a:r>
            <a:r>
              <a:rPr lang="ko-KR" altLang="en-US" sz="2300" b="1" dirty="0" err="1"/>
              <a:t>이모티콘</a:t>
            </a:r>
            <a:r>
              <a:rPr lang="en-US" altLang="ko-KR" sz="2300" b="1" dirty="0"/>
              <a:t>]</a:t>
            </a:r>
            <a:endParaRPr lang="ko-KR" altLang="en-US" sz="23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3816866" y="3645789"/>
            <a:ext cx="2140767" cy="73866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sz="1400" dirty="0" err="1">
                <a:solidFill>
                  <a:schemeClr val="bg1"/>
                </a:solidFill>
              </a:rPr>
              <a:t>이모티콘</a:t>
            </a:r>
            <a:r>
              <a:rPr lang="ko-KR" altLang="en-US" sz="1400" dirty="0">
                <a:solidFill>
                  <a:schemeClr val="bg1"/>
                </a:solidFill>
              </a:rPr>
              <a:t> 변환 후  전송  </a:t>
            </a:r>
            <a:endParaRPr lang="en-US" altLang="ko-KR" sz="1400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((</a:t>
            </a:r>
            <a:r>
              <a:rPr lang="ko-KR" altLang="en-US" sz="1400" dirty="0">
                <a:solidFill>
                  <a:schemeClr val="bg1"/>
                </a:solidFill>
              </a:rPr>
              <a:t>감정</a:t>
            </a:r>
            <a:r>
              <a:rPr lang="en-US" altLang="ko-KR" sz="1400" dirty="0">
                <a:solidFill>
                  <a:schemeClr val="bg1"/>
                </a:solidFill>
              </a:rPr>
              <a:t>)-&gt;((</a:t>
            </a:r>
            <a:r>
              <a:rPr lang="ko-KR" altLang="en-US" sz="1400" dirty="0" err="1">
                <a:solidFill>
                  <a:schemeClr val="bg1"/>
                </a:solidFill>
              </a:rPr>
              <a:t>이모티콘</a:t>
            </a:r>
            <a:r>
              <a:rPr lang="en-US" altLang="ko-KR" sz="1400" dirty="0">
                <a:solidFill>
                  <a:schemeClr val="bg1"/>
                </a:solidFill>
              </a:rPr>
              <a:t>))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888130" y="5386595"/>
            <a:ext cx="1811089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(2)  </a:t>
            </a:r>
            <a:r>
              <a:rPr lang="ko-KR" altLang="en-US" sz="1400" dirty="0" err="1">
                <a:solidFill>
                  <a:schemeClr val="bg1"/>
                </a:solidFill>
              </a:rPr>
              <a:t>받은대로</a:t>
            </a:r>
            <a:r>
              <a:rPr lang="ko-KR" altLang="en-US" sz="1400" dirty="0">
                <a:solidFill>
                  <a:schemeClr val="bg1"/>
                </a:solidFill>
              </a:rPr>
              <a:t> 전송</a:t>
            </a:r>
          </a:p>
        </p:txBody>
      </p:sp>
    </p:spTree>
    <p:extLst>
      <p:ext uri="{BB962C8B-B14F-4D97-AF65-F5344CB8AC3E}">
        <p14:creationId xmlns:p14="http://schemas.microsoft.com/office/powerpoint/2010/main" val="594402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552</Words>
  <Application>Microsoft Office PowerPoint</Application>
  <PresentationFormat>화면 슬라이드 쇼(4:3)</PresentationFormat>
  <Paragraphs>395</Paragraphs>
  <Slides>24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나눔고딕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ParkHyeRim</dc:creator>
  <cp:lastModifiedBy>지현 우</cp:lastModifiedBy>
  <cp:revision>50</cp:revision>
  <dcterms:created xsi:type="dcterms:W3CDTF">2015-11-02T08:23:43Z</dcterms:created>
  <dcterms:modified xsi:type="dcterms:W3CDTF">2018-12-18T05:54:35Z</dcterms:modified>
</cp:coreProperties>
</file>

<file path=docProps/thumbnail.jpeg>
</file>